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officedocument.obfuscatedFont" Extension="odttf"/>
  <Default ContentType="application/vnd.openxmlformats-package.relationships+xml" Extension="rels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</p:sldIdLst>
  <p:sldSz cy="6858000" cx="12192000"/>
  <p:notesSz cx="6858000" cy="9144000"/>
  <p:embeddedFontLst>
    <p:embeddedFont>
      <p:font typeface="Corbel"/>
      <p:regular r:id="rId24"/>
      <p:bold r:id="rId25"/>
      <p:italic r:id="rId26"/>
      <p:boldItalic r:id="rId27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GoogleSlidesCustomDataVersion2">
      <go:slidesCustomData xmlns:go="http://customooxmlschemas.google.com/" r:id="rId28" roundtripDataSignature="AMtx7mi890od5WQO2scECU+ehxaP8rBGA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384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5.xml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4" Type="http://schemas.openxmlformats.org/officeDocument/2006/relationships/font" Target="fonts/Corbel-regular.fntdata"/><Relationship Id="rId23" Type="http://schemas.openxmlformats.org/officeDocument/2006/relationships/slide" Target="slides/slide18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6" Type="http://schemas.openxmlformats.org/officeDocument/2006/relationships/font" Target="fonts/Corbel-italic.fntdata"/><Relationship Id="rId25" Type="http://schemas.openxmlformats.org/officeDocument/2006/relationships/font" Target="fonts/Corbel-bold.fntdata"/><Relationship Id="rId28" Type="http://customschemas.google.com/relationships/presentationmetadata" Target="metadata"/><Relationship Id="rId27" Type="http://schemas.openxmlformats.org/officeDocument/2006/relationships/font" Target="fonts/Corbel-bold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spcBef>
                <a:spcPts val="36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spcBef>
                <a:spcPts val="36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spcBef>
                <a:spcPts val="36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spcBef>
                <a:spcPts val="36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spcBef>
                <a:spcPts val="36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s-ES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95" name="Google Shape;95;p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6" name="Google Shape;96;p1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s-ES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7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p10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9" name="Google Shape;179;p1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6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p1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8" name="Google Shape;188;p1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5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Google Shape;196;p1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7" name="Google Shape;197;p1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4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p13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6" name="Google Shape;206;p1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3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Google Shape;214;p14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5" name="Google Shape;215;p1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2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Google Shape;223;p15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4" name="Google Shape;224;p1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Google Shape;232;p16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3" name="Google Shape;233;p1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9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Google Shape;240;p17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1" name="Google Shape;241;p1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8" name="Shape 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Google Shape;249;p1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250" name="Google Shape;250;p18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1" name="Google Shape;251;p18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7" name="Google Shape;107;p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3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5" name="Google Shape;115;p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4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4" name="Google Shape;124;p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5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3" name="Google Shape;133;p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0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6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2" name="Google Shape;142;p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151" name="Google Shape;151;p7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2" name="Google Shape;152;p7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9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p8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1" name="Google Shape;161;p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8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p9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0" name="Google Shape;170;p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Relationship Id="rId3" Type="http://schemas.openxmlformats.org/officeDocument/2006/relationships/image" Target="../media/image1.png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1.png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1.png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Relationship Id="rId3" Type="http://schemas.openxmlformats.org/officeDocument/2006/relationships/image" Target="../media/image1.png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bg>
      <p:bgPr>
        <a:solidFill>
          <a:schemeClr val="accent2"/>
        </a:solidFill>
      </p:bgPr>
    </p:bg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20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A72326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17" name="Google Shape;17;p20"/>
          <p:cNvPicPr preferRelativeResize="0"/>
          <p:nvPr/>
        </p:nvPicPr>
        <p:blipFill rotWithShape="1">
          <a:blip r:embed="rId2">
            <a:alphaModFix/>
          </a:blip>
          <a:srcRect b="0" l="39835" r="0" t="0"/>
          <a:stretch/>
        </p:blipFill>
        <p:spPr>
          <a:xfrm>
            <a:off x="8512175" y="6067425"/>
            <a:ext cx="3525838" cy="731838"/>
          </a:xfrm>
          <a:prstGeom prst="rect">
            <a:avLst/>
          </a:prstGeom>
          <a:noFill/>
          <a:ln>
            <a:noFill/>
          </a:ln>
        </p:spPr>
      </p:pic>
      <p:sp>
        <p:nvSpPr>
          <p:cNvPr id="18" name="Google Shape;18;p20"/>
          <p:cNvSpPr txBox="1"/>
          <p:nvPr>
            <p:ph type="title"/>
          </p:nvPr>
        </p:nvSpPr>
        <p:spPr>
          <a:xfrm>
            <a:off x="3867912" y="1298448"/>
            <a:ext cx="7315200" cy="325526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5900" u="none" cap="none" strike="noStrik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lvl="1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6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lvl="2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6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lvl="3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6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lvl="4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6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lvl="5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6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lvl="6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6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lvl="7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6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lvl="8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6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/>
        </p:txBody>
      </p:sp>
      <p:sp>
        <p:nvSpPr>
          <p:cNvPr id="19" name="Google Shape;19;p20"/>
          <p:cNvSpPr txBox="1"/>
          <p:nvPr>
            <p:ph idx="1" type="body"/>
          </p:nvPr>
        </p:nvSpPr>
        <p:spPr>
          <a:xfrm>
            <a:off x="3886200" y="4672584"/>
            <a:ext cx="73152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2200"/>
              <a:buNone/>
              <a:defRPr sz="2200" cap="none">
                <a:solidFill>
                  <a:schemeClr val="lt1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20" name="Google Shape;20;p20"/>
          <p:cNvSpPr txBox="1"/>
          <p:nvPr>
            <p:ph idx="10" type="dt"/>
          </p:nvPr>
        </p:nvSpPr>
        <p:spPr>
          <a:xfrm>
            <a:off x="261938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" name="Google Shape;21;p20"/>
          <p:cNvSpPr txBox="1"/>
          <p:nvPr>
            <p:ph idx="11" type="ftr"/>
          </p:nvPr>
        </p:nvSpPr>
        <p:spPr>
          <a:xfrm>
            <a:off x="3868738" y="6356350"/>
            <a:ext cx="591185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" name="Google Shape;22;p20"/>
          <p:cNvSpPr txBox="1"/>
          <p:nvPr>
            <p:ph idx="12" type="sldNum"/>
          </p:nvPr>
        </p:nvSpPr>
        <p:spPr>
          <a:xfrm>
            <a:off x="10634663" y="6356350"/>
            <a:ext cx="153035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spcAft>
                <a:spcPts val="0"/>
              </a:spcAft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indent="0" lvl="1" marL="0" algn="r">
              <a:spcBef>
                <a:spcPts val="0"/>
              </a:spcBef>
              <a:spcAft>
                <a:spcPts val="0"/>
              </a:spcAft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indent="0" lvl="2" marL="0" algn="r">
              <a:spcBef>
                <a:spcPts val="0"/>
              </a:spcBef>
              <a:spcAft>
                <a:spcPts val="0"/>
              </a:spcAft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indent="0" lvl="3" marL="0" algn="r">
              <a:spcBef>
                <a:spcPts val="0"/>
              </a:spcBef>
              <a:spcAft>
                <a:spcPts val="0"/>
              </a:spcAft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indent="0" lvl="4" marL="0" algn="r">
              <a:spcBef>
                <a:spcPts val="0"/>
              </a:spcBef>
              <a:spcAft>
                <a:spcPts val="0"/>
              </a:spcAft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indent="0" lvl="5" marL="0" algn="r">
              <a:spcBef>
                <a:spcPts val="0"/>
              </a:spcBef>
              <a:spcAft>
                <a:spcPts val="0"/>
              </a:spcAft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indent="0" lvl="6" marL="0" algn="r">
              <a:spcBef>
                <a:spcPts val="0"/>
              </a:spcBef>
              <a:spcAft>
                <a:spcPts val="0"/>
              </a:spcAft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indent="0" lvl="7" marL="0" algn="r">
              <a:spcBef>
                <a:spcPts val="0"/>
              </a:spcBef>
              <a:spcAft>
                <a:spcPts val="0"/>
              </a:spcAft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indent="0" lvl="8" marL="0" algn="r">
              <a:spcBef>
                <a:spcPts val="0"/>
              </a:spcBef>
              <a:spcAft>
                <a:spcPts val="0"/>
              </a:spcAft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>
  <p:cSld name="Comparison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21"/>
          <p:cNvSpPr/>
          <p:nvPr/>
        </p:nvSpPr>
        <p:spPr>
          <a:xfrm>
            <a:off x="0" y="0"/>
            <a:ext cx="12192000" cy="1225550"/>
          </a:xfrm>
          <a:prstGeom prst="rect">
            <a:avLst/>
          </a:prstGeom>
          <a:solidFill>
            <a:srgbClr val="C3404C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25" name="Google Shape;25;p21"/>
          <p:cNvSpPr txBox="1"/>
          <p:nvPr>
            <p:ph idx="1" type="body"/>
          </p:nvPr>
        </p:nvSpPr>
        <p:spPr>
          <a:xfrm>
            <a:off x="262463" y="1750000"/>
            <a:ext cx="11384894" cy="807720"/>
          </a:xfrm>
          <a:prstGeom prst="rect">
            <a:avLst/>
          </a:prstGeom>
          <a:noFill/>
          <a:ln cap="flat" cmpd="sng" w="12700">
            <a:solidFill>
              <a:schemeClr val="dk1"/>
            </a:solidFill>
            <a:prstDash val="dot"/>
            <a:round/>
            <a:headEnd len="sm" w="sm" type="none"/>
            <a:tailEnd len="sm" w="sm" type="none"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b="1" sz="2000">
                <a:solidFill>
                  <a:srgbClr val="595959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SzPts val="1600"/>
              <a:buNone/>
              <a:defRPr b="1" sz="1600"/>
            </a:lvl9pPr>
          </a:lstStyle>
          <a:p/>
        </p:txBody>
      </p:sp>
      <p:sp>
        <p:nvSpPr>
          <p:cNvPr id="26" name="Google Shape;26;p21"/>
          <p:cNvSpPr txBox="1"/>
          <p:nvPr>
            <p:ph idx="2" type="body"/>
          </p:nvPr>
        </p:nvSpPr>
        <p:spPr>
          <a:xfrm>
            <a:off x="262464" y="2817976"/>
            <a:ext cx="11384893" cy="3720936"/>
          </a:xfrm>
          <a:prstGeom prst="rect">
            <a:avLst/>
          </a:prstGeom>
          <a:noFill/>
          <a:ln cap="flat" cmpd="sng" w="12700">
            <a:solidFill>
              <a:schemeClr val="dk1"/>
            </a:solidFill>
            <a:prstDash val="dot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1800"/>
              <a:buChar char="●"/>
              <a:defRPr sz="1800"/>
            </a:lvl1pPr>
            <a:lvl2pPr indent="-342900" lvl="1" marL="9144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 sz="1800"/>
            </a:lvl2pPr>
            <a:lvl3pPr indent="-330200" lvl="2" marL="1371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600"/>
              <a:buChar char="●"/>
              <a:defRPr sz="1600"/>
            </a:lvl3pPr>
            <a:lvl4pPr indent="-317500" lvl="3" marL="18288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400"/>
              <a:buChar char="●"/>
              <a:defRPr sz="1400"/>
            </a:lvl4pPr>
            <a:lvl5pPr indent="-317500" lvl="4" marL="22860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400"/>
              <a:buChar char="●"/>
              <a:defRPr sz="1400"/>
            </a:lvl5pPr>
            <a:lvl6pPr indent="-317500" lvl="5" marL="27432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400"/>
              <a:buChar char="●"/>
              <a:defRPr sz="1400"/>
            </a:lvl6pPr>
            <a:lvl7pPr indent="-317500" lvl="6" marL="32004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400"/>
              <a:buChar char="●"/>
              <a:defRPr sz="1400"/>
            </a:lvl7pPr>
            <a:lvl8pPr indent="-317500" lvl="7" marL="3657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400"/>
              <a:buChar char="●"/>
              <a:defRPr sz="1400"/>
            </a:lvl8pPr>
            <a:lvl9pPr indent="-317500" lvl="8" marL="4114800" algn="l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SzPts val="1400"/>
              <a:buChar char="●"/>
              <a:defRPr sz="1400"/>
            </a:lvl9pPr>
          </a:lstStyle>
          <a:p/>
        </p:txBody>
      </p:sp>
      <p:sp>
        <p:nvSpPr>
          <p:cNvPr id="27" name="Google Shape;27;p21"/>
          <p:cNvSpPr txBox="1"/>
          <p:nvPr>
            <p:ph idx="3" type="body"/>
          </p:nvPr>
        </p:nvSpPr>
        <p:spPr>
          <a:xfrm>
            <a:off x="3402767" y="207481"/>
            <a:ext cx="7095475" cy="97948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indent="-228600" lvl="0" marL="4572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Noto Sans Symbols"/>
              <a:buNone/>
              <a:defRPr sz="3600">
                <a:solidFill>
                  <a:schemeClr val="lt1"/>
                </a:solidFill>
              </a:defRPr>
            </a:lvl1pPr>
            <a:lvl2pPr indent="-342900" lvl="1" marL="9144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2pPr>
            <a:lvl3pPr indent="-342900" lvl="2" marL="1371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3pPr>
            <a:lvl4pPr indent="-342900" lvl="3" marL="18288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4pPr>
            <a:lvl5pPr indent="-342900" lvl="4" marL="22860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5pPr>
            <a:lvl6pPr indent="-342900" lvl="5" marL="27432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6pPr>
            <a:lvl7pPr indent="-342900" lvl="6" marL="32004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7pPr>
            <a:lvl8pPr indent="-342900" lvl="7" marL="3657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8pPr>
            <a:lvl9pPr indent="-342900" lvl="8" marL="4114800" algn="l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SzPts val="1800"/>
              <a:buChar char="●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showMasterSp="0">
  <p:cSld name="Title Slide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22"/>
          <p:cNvSpPr/>
          <p:nvPr/>
        </p:nvSpPr>
        <p:spPr>
          <a:xfrm>
            <a:off x="-17463" y="0"/>
            <a:ext cx="3886201" cy="6862763"/>
          </a:xfrm>
          <a:prstGeom prst="rect">
            <a:avLst/>
          </a:prstGeom>
          <a:solidFill>
            <a:srgbClr val="EE8D3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30" name="Google Shape;30;p22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5600700" y="2524125"/>
            <a:ext cx="5543550" cy="1819275"/>
          </a:xfrm>
          <a:prstGeom prst="rect">
            <a:avLst/>
          </a:prstGeom>
          <a:noFill/>
          <a:ln>
            <a:noFill/>
          </a:ln>
        </p:spPr>
      </p:pic>
      <p:sp>
        <p:nvSpPr>
          <p:cNvPr id="31" name="Google Shape;31;p22"/>
          <p:cNvSpPr txBox="1"/>
          <p:nvPr/>
        </p:nvSpPr>
        <p:spPr>
          <a:xfrm>
            <a:off x="10761663" y="5205413"/>
            <a:ext cx="184150" cy="368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32" name="Google Shape;32;p22"/>
          <p:cNvPicPr preferRelativeResize="0"/>
          <p:nvPr/>
        </p:nvPicPr>
        <p:blipFill rotWithShape="1">
          <a:blip r:embed="rId3">
            <a:alphaModFix/>
          </a:blip>
          <a:srcRect b="0" l="39835" r="0" t="0"/>
          <a:stretch/>
        </p:blipFill>
        <p:spPr>
          <a:xfrm>
            <a:off x="8512175" y="6067425"/>
            <a:ext cx="3525838" cy="731838"/>
          </a:xfrm>
          <a:prstGeom prst="rect">
            <a:avLst/>
          </a:prstGeom>
          <a:noFill/>
          <a:ln>
            <a:noFill/>
          </a:ln>
        </p:spPr>
      </p:pic>
      <p:sp>
        <p:nvSpPr>
          <p:cNvPr id="33" name="Google Shape;33;p22"/>
          <p:cNvSpPr txBox="1"/>
          <p:nvPr>
            <p:ph idx="1" type="body"/>
          </p:nvPr>
        </p:nvSpPr>
        <p:spPr>
          <a:xfrm>
            <a:off x="5600946" y="4572000"/>
            <a:ext cx="5543304" cy="6556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algn="r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Corbel"/>
              <a:buNone/>
              <a:defRPr>
                <a:solidFill>
                  <a:srgbClr val="595959"/>
                </a:solidFill>
              </a:defRPr>
            </a:lvl1pPr>
            <a:lvl2pPr indent="-342900" lvl="1" marL="9144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2pPr>
            <a:lvl3pPr indent="-342900" lvl="2" marL="1371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3pPr>
            <a:lvl4pPr indent="-342900" lvl="3" marL="18288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4pPr>
            <a:lvl5pPr indent="-342900" lvl="4" marL="22860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5pPr>
            <a:lvl6pPr indent="-342900" lvl="5" marL="27432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6pPr>
            <a:lvl7pPr indent="-342900" lvl="6" marL="32004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7pPr>
            <a:lvl8pPr indent="-342900" lvl="7" marL="3657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8pPr>
            <a:lvl9pPr indent="-342900" lvl="8" marL="4114800" algn="l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SzPts val="1800"/>
              <a:buChar char="●"/>
              <a:defRPr/>
            </a:lvl9pPr>
          </a:lstStyle>
          <a:p/>
        </p:txBody>
      </p:sp>
      <p:sp>
        <p:nvSpPr>
          <p:cNvPr id="34" name="Google Shape;34;p22"/>
          <p:cNvSpPr txBox="1"/>
          <p:nvPr>
            <p:ph idx="2" type="body"/>
          </p:nvPr>
        </p:nvSpPr>
        <p:spPr>
          <a:xfrm>
            <a:off x="5809088" y="2655426"/>
            <a:ext cx="5137427" cy="150509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indent="-228600" lvl="0" marL="457200" algn="ctr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3600"/>
              <a:buNone/>
              <a:defRPr sz="3600"/>
            </a:lvl1pPr>
            <a:lvl2pPr indent="-342900" lvl="1" marL="9144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2pPr>
            <a:lvl3pPr indent="-342900" lvl="2" marL="1371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3pPr>
            <a:lvl4pPr indent="-342900" lvl="3" marL="18288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4pPr>
            <a:lvl5pPr indent="-342900" lvl="4" marL="22860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5pPr>
            <a:lvl6pPr indent="-342900" lvl="5" marL="27432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6pPr>
            <a:lvl7pPr indent="-342900" lvl="6" marL="32004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7pPr>
            <a:lvl8pPr indent="-342900" lvl="7" marL="3657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8pPr>
            <a:lvl9pPr indent="-342900" lvl="8" marL="4114800" algn="l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SzPts val="1800"/>
              <a:buChar char="●"/>
              <a:defRPr/>
            </a:lvl9pPr>
          </a:lstStyle>
          <a:p/>
        </p:txBody>
      </p:sp>
      <p:sp>
        <p:nvSpPr>
          <p:cNvPr id="35" name="Google Shape;35;p22"/>
          <p:cNvSpPr txBox="1"/>
          <p:nvPr>
            <p:ph idx="10" type="dt"/>
          </p:nvPr>
        </p:nvSpPr>
        <p:spPr>
          <a:xfrm>
            <a:off x="261938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6" name="Google Shape;36;p22"/>
          <p:cNvSpPr txBox="1"/>
          <p:nvPr>
            <p:ph idx="11" type="ftr"/>
          </p:nvPr>
        </p:nvSpPr>
        <p:spPr>
          <a:xfrm>
            <a:off x="3868738" y="6356350"/>
            <a:ext cx="591185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80227B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7" name="Google Shape;37;p22"/>
          <p:cNvSpPr txBox="1"/>
          <p:nvPr>
            <p:ph idx="12" type="sldNum"/>
          </p:nvPr>
        </p:nvSpPr>
        <p:spPr>
          <a:xfrm>
            <a:off x="10634663" y="6356350"/>
            <a:ext cx="153035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spcAft>
                <a:spcPts val="0"/>
              </a:spcAft>
              <a:buNone/>
              <a:defRPr b="1" sz="1200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indent="0" lvl="1" marL="0" algn="r">
              <a:spcBef>
                <a:spcPts val="0"/>
              </a:spcBef>
              <a:spcAft>
                <a:spcPts val="0"/>
              </a:spcAft>
              <a:buNone/>
              <a:defRPr b="1" sz="1200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indent="0" lvl="2" marL="0" algn="r">
              <a:spcBef>
                <a:spcPts val="0"/>
              </a:spcBef>
              <a:spcAft>
                <a:spcPts val="0"/>
              </a:spcAft>
              <a:buNone/>
              <a:defRPr b="1" sz="1200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indent="0" lvl="3" marL="0" algn="r">
              <a:spcBef>
                <a:spcPts val="0"/>
              </a:spcBef>
              <a:spcAft>
                <a:spcPts val="0"/>
              </a:spcAft>
              <a:buNone/>
              <a:defRPr b="1" sz="1200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indent="0" lvl="4" marL="0" algn="r">
              <a:spcBef>
                <a:spcPts val="0"/>
              </a:spcBef>
              <a:spcAft>
                <a:spcPts val="0"/>
              </a:spcAft>
              <a:buNone/>
              <a:defRPr b="1" sz="1200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indent="0" lvl="5" marL="0" algn="r">
              <a:spcBef>
                <a:spcPts val="0"/>
              </a:spcBef>
              <a:spcAft>
                <a:spcPts val="0"/>
              </a:spcAft>
              <a:buNone/>
              <a:defRPr b="1" sz="1200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indent="0" lvl="6" marL="0" algn="r">
              <a:spcBef>
                <a:spcPts val="0"/>
              </a:spcBef>
              <a:spcAft>
                <a:spcPts val="0"/>
              </a:spcAft>
              <a:buNone/>
              <a:defRPr b="1" sz="1200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indent="0" lvl="7" marL="0" algn="r">
              <a:spcBef>
                <a:spcPts val="0"/>
              </a:spcBef>
              <a:spcAft>
                <a:spcPts val="0"/>
              </a:spcAft>
              <a:buNone/>
              <a:defRPr b="1" sz="1200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indent="0" lvl="8" marL="0" algn="r">
              <a:spcBef>
                <a:spcPts val="0"/>
              </a:spcBef>
              <a:spcAft>
                <a:spcPts val="0"/>
              </a:spcAft>
              <a:buNone/>
              <a:defRPr b="1" sz="1200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ustom Layout">
  <p:cSld name="Custom Layout"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23"/>
          <p:cNvSpPr txBox="1"/>
          <p:nvPr/>
        </p:nvSpPr>
        <p:spPr>
          <a:xfrm>
            <a:off x="5805488" y="3033713"/>
            <a:ext cx="7707312" cy="3698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-171450" lvl="0" marL="2857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orbel"/>
              <a:buNone/>
            </a:pPr>
            <a:r>
              <a:t/>
            </a:r>
            <a:endParaRPr sz="1800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40" name="Google Shape;40;p23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838200" y="1038225"/>
            <a:ext cx="6108700" cy="139700"/>
          </a:xfrm>
          <a:prstGeom prst="rect">
            <a:avLst/>
          </a:prstGeom>
          <a:noFill/>
          <a:ln>
            <a:noFill/>
          </a:ln>
        </p:spPr>
      </p:pic>
      <p:sp>
        <p:nvSpPr>
          <p:cNvPr id="41" name="Google Shape;41;p23"/>
          <p:cNvSpPr/>
          <p:nvPr/>
        </p:nvSpPr>
        <p:spPr>
          <a:xfrm>
            <a:off x="8408988" y="0"/>
            <a:ext cx="3783012" cy="6858000"/>
          </a:xfrm>
          <a:prstGeom prst="rect">
            <a:avLst/>
          </a:prstGeom>
          <a:solidFill>
            <a:srgbClr val="69A74D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42" name="Google Shape;42;p23"/>
          <p:cNvPicPr preferRelativeResize="0"/>
          <p:nvPr/>
        </p:nvPicPr>
        <p:blipFill rotWithShape="1">
          <a:blip r:embed="rId3">
            <a:alphaModFix/>
          </a:blip>
          <a:srcRect b="0" l="39835" r="0" t="0"/>
          <a:stretch/>
        </p:blipFill>
        <p:spPr>
          <a:xfrm>
            <a:off x="8512175" y="6067425"/>
            <a:ext cx="3525838" cy="731838"/>
          </a:xfrm>
          <a:prstGeom prst="rect">
            <a:avLst/>
          </a:prstGeom>
          <a:noFill/>
          <a:ln>
            <a:noFill/>
          </a:ln>
        </p:spPr>
      </p:pic>
      <p:sp>
        <p:nvSpPr>
          <p:cNvPr id="43" name="Google Shape;43;p23"/>
          <p:cNvSpPr txBox="1"/>
          <p:nvPr>
            <p:ph type="title"/>
          </p:nvPr>
        </p:nvSpPr>
        <p:spPr>
          <a:xfrm>
            <a:off x="838200" y="365125"/>
            <a:ext cx="7292009" cy="62995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6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lvl="1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6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lvl="2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6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lvl="3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6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lvl="4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6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lvl="5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6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lvl="6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6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lvl="7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6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lvl="8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6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/>
        </p:txBody>
      </p:sp>
      <p:sp>
        <p:nvSpPr>
          <p:cNvPr id="44" name="Google Shape;44;p23"/>
          <p:cNvSpPr txBox="1"/>
          <p:nvPr>
            <p:ph idx="1" type="body"/>
          </p:nvPr>
        </p:nvSpPr>
        <p:spPr>
          <a:xfrm>
            <a:off x="838199" y="2070100"/>
            <a:ext cx="7292010" cy="3416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-406400" lvl="0" marL="4572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2800"/>
              <a:buChar char="●"/>
              <a:defRPr sz="2800">
                <a:solidFill>
                  <a:schemeClr val="dk1"/>
                </a:solidFill>
              </a:defRPr>
            </a:lvl1pPr>
            <a:lvl2pPr indent="-342900" lvl="1" marL="9144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2pPr>
            <a:lvl3pPr indent="-342900" lvl="2" marL="1371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3pPr>
            <a:lvl4pPr indent="-342900" lvl="3" marL="18288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4pPr>
            <a:lvl5pPr indent="-342900" lvl="4" marL="22860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5pPr>
            <a:lvl6pPr indent="-342900" lvl="5" marL="27432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6pPr>
            <a:lvl7pPr indent="-342900" lvl="6" marL="32004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7pPr>
            <a:lvl8pPr indent="-342900" lvl="7" marL="3657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8pPr>
            <a:lvl9pPr indent="-342900" lvl="8" marL="4114800" algn="l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SzPts val="1800"/>
              <a:buChar char="●"/>
              <a:defRPr/>
            </a:lvl9pPr>
          </a:lstStyle>
          <a:p/>
        </p:txBody>
      </p:sp>
      <p:sp>
        <p:nvSpPr>
          <p:cNvPr id="45" name="Google Shape;45;p23"/>
          <p:cNvSpPr txBox="1"/>
          <p:nvPr>
            <p:ph idx="11" type="ftr"/>
          </p:nvPr>
        </p:nvSpPr>
        <p:spPr>
          <a:xfrm>
            <a:off x="3868738" y="6356350"/>
            <a:ext cx="591185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6" name="Google Shape;46;p23"/>
          <p:cNvSpPr txBox="1"/>
          <p:nvPr>
            <p:ph idx="12" type="sldNum"/>
          </p:nvPr>
        </p:nvSpPr>
        <p:spPr>
          <a:xfrm>
            <a:off x="10634663" y="6356350"/>
            <a:ext cx="153035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spcAft>
                <a:spcPts val="0"/>
              </a:spcAft>
              <a:buNone/>
              <a:defRPr b="1" sz="1200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indent="0" lvl="1" marL="0" algn="r">
              <a:spcBef>
                <a:spcPts val="0"/>
              </a:spcBef>
              <a:spcAft>
                <a:spcPts val="0"/>
              </a:spcAft>
              <a:buNone/>
              <a:defRPr b="1" sz="1200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indent="0" lvl="2" marL="0" algn="r">
              <a:spcBef>
                <a:spcPts val="0"/>
              </a:spcBef>
              <a:spcAft>
                <a:spcPts val="0"/>
              </a:spcAft>
              <a:buNone/>
              <a:defRPr b="1" sz="1200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indent="0" lvl="3" marL="0" algn="r">
              <a:spcBef>
                <a:spcPts val="0"/>
              </a:spcBef>
              <a:spcAft>
                <a:spcPts val="0"/>
              </a:spcAft>
              <a:buNone/>
              <a:defRPr b="1" sz="1200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indent="0" lvl="4" marL="0" algn="r">
              <a:spcBef>
                <a:spcPts val="0"/>
              </a:spcBef>
              <a:spcAft>
                <a:spcPts val="0"/>
              </a:spcAft>
              <a:buNone/>
              <a:defRPr b="1" sz="1200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indent="0" lvl="5" marL="0" algn="r">
              <a:spcBef>
                <a:spcPts val="0"/>
              </a:spcBef>
              <a:spcAft>
                <a:spcPts val="0"/>
              </a:spcAft>
              <a:buNone/>
              <a:defRPr b="1" sz="1200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indent="0" lvl="6" marL="0" algn="r">
              <a:spcBef>
                <a:spcPts val="0"/>
              </a:spcBef>
              <a:spcAft>
                <a:spcPts val="0"/>
              </a:spcAft>
              <a:buNone/>
              <a:defRPr b="1" sz="1200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indent="0" lvl="7" marL="0" algn="r">
              <a:spcBef>
                <a:spcPts val="0"/>
              </a:spcBef>
              <a:spcAft>
                <a:spcPts val="0"/>
              </a:spcAft>
              <a:buNone/>
              <a:defRPr b="1" sz="1200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indent="0" lvl="8" marL="0" algn="r">
              <a:spcBef>
                <a:spcPts val="0"/>
              </a:spcBef>
              <a:spcAft>
                <a:spcPts val="0"/>
              </a:spcAft>
              <a:buNone/>
              <a:defRPr b="1" sz="1200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  <p:sp>
        <p:nvSpPr>
          <p:cNvPr id="47" name="Google Shape;47;p23"/>
          <p:cNvSpPr txBox="1"/>
          <p:nvPr>
            <p:ph idx="10" type="dt"/>
          </p:nvPr>
        </p:nvSpPr>
        <p:spPr>
          <a:xfrm>
            <a:off x="261938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Custom Layout">
  <p:cSld name="1_Custom Layout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24"/>
          <p:cNvSpPr txBox="1"/>
          <p:nvPr/>
        </p:nvSpPr>
        <p:spPr>
          <a:xfrm>
            <a:off x="5805488" y="3033713"/>
            <a:ext cx="7707312" cy="3698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-171450" lvl="0" marL="2857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orbel"/>
              <a:buNone/>
            </a:pPr>
            <a:r>
              <a:t/>
            </a:r>
            <a:endParaRPr sz="1800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50" name="Google Shape;50;p24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838200" y="1038225"/>
            <a:ext cx="6108700" cy="139700"/>
          </a:xfrm>
          <a:prstGeom prst="rect">
            <a:avLst/>
          </a:prstGeom>
          <a:noFill/>
          <a:ln>
            <a:noFill/>
          </a:ln>
        </p:spPr>
      </p:pic>
      <p:sp>
        <p:nvSpPr>
          <p:cNvPr id="51" name="Google Shape;51;p24"/>
          <p:cNvSpPr/>
          <p:nvPr/>
        </p:nvSpPr>
        <p:spPr>
          <a:xfrm>
            <a:off x="8408988" y="0"/>
            <a:ext cx="3783012" cy="6858000"/>
          </a:xfrm>
          <a:prstGeom prst="rect">
            <a:avLst/>
          </a:prstGeom>
          <a:solidFill>
            <a:srgbClr val="C84C1B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52" name="Google Shape;52;p24"/>
          <p:cNvPicPr preferRelativeResize="0"/>
          <p:nvPr/>
        </p:nvPicPr>
        <p:blipFill rotWithShape="1">
          <a:blip r:embed="rId3">
            <a:alphaModFix/>
          </a:blip>
          <a:srcRect b="0" l="39835" r="0" t="0"/>
          <a:stretch/>
        </p:blipFill>
        <p:spPr>
          <a:xfrm>
            <a:off x="8512175" y="6067425"/>
            <a:ext cx="3525838" cy="731838"/>
          </a:xfrm>
          <a:prstGeom prst="rect">
            <a:avLst/>
          </a:prstGeom>
          <a:noFill/>
          <a:ln>
            <a:noFill/>
          </a:ln>
        </p:spPr>
      </p:pic>
      <p:sp>
        <p:nvSpPr>
          <p:cNvPr id="53" name="Google Shape;53;p24"/>
          <p:cNvSpPr txBox="1"/>
          <p:nvPr>
            <p:ph type="title"/>
          </p:nvPr>
        </p:nvSpPr>
        <p:spPr>
          <a:xfrm>
            <a:off x="838200" y="365125"/>
            <a:ext cx="7292009" cy="62995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6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lvl="1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6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lvl="2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6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lvl="3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6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lvl="4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6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lvl="5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6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lvl="6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6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lvl="7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6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lvl="8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6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/>
        </p:txBody>
      </p:sp>
      <p:sp>
        <p:nvSpPr>
          <p:cNvPr id="54" name="Google Shape;54;p24"/>
          <p:cNvSpPr txBox="1"/>
          <p:nvPr>
            <p:ph idx="1" type="body"/>
          </p:nvPr>
        </p:nvSpPr>
        <p:spPr>
          <a:xfrm>
            <a:off x="838199" y="2070100"/>
            <a:ext cx="7292010" cy="3416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-406400" lvl="0" marL="4572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2800"/>
              <a:buChar char="●"/>
              <a:defRPr sz="2800">
                <a:solidFill>
                  <a:schemeClr val="dk1"/>
                </a:solidFill>
              </a:defRPr>
            </a:lvl1pPr>
            <a:lvl2pPr indent="-342900" lvl="1" marL="9144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2pPr>
            <a:lvl3pPr indent="-342900" lvl="2" marL="1371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3pPr>
            <a:lvl4pPr indent="-342900" lvl="3" marL="18288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4pPr>
            <a:lvl5pPr indent="-342900" lvl="4" marL="22860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5pPr>
            <a:lvl6pPr indent="-342900" lvl="5" marL="27432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6pPr>
            <a:lvl7pPr indent="-342900" lvl="6" marL="32004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7pPr>
            <a:lvl8pPr indent="-342900" lvl="7" marL="3657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8pPr>
            <a:lvl9pPr indent="-342900" lvl="8" marL="4114800" algn="l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SzPts val="1800"/>
              <a:buChar char="●"/>
              <a:defRPr/>
            </a:lvl9pPr>
          </a:lstStyle>
          <a:p/>
        </p:txBody>
      </p:sp>
      <p:sp>
        <p:nvSpPr>
          <p:cNvPr id="55" name="Google Shape;55;p24"/>
          <p:cNvSpPr txBox="1"/>
          <p:nvPr>
            <p:ph idx="11" type="ftr"/>
          </p:nvPr>
        </p:nvSpPr>
        <p:spPr>
          <a:xfrm>
            <a:off x="3868738" y="6356350"/>
            <a:ext cx="591185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24"/>
          <p:cNvSpPr txBox="1"/>
          <p:nvPr>
            <p:ph idx="12" type="sldNum"/>
          </p:nvPr>
        </p:nvSpPr>
        <p:spPr>
          <a:xfrm>
            <a:off x="10634663" y="6356350"/>
            <a:ext cx="153035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spcAft>
                <a:spcPts val="0"/>
              </a:spcAft>
              <a:buNone/>
              <a:defRPr b="1" sz="1200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indent="0" lvl="1" marL="0" algn="r">
              <a:spcBef>
                <a:spcPts val="0"/>
              </a:spcBef>
              <a:spcAft>
                <a:spcPts val="0"/>
              </a:spcAft>
              <a:buNone/>
              <a:defRPr b="1" sz="1200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indent="0" lvl="2" marL="0" algn="r">
              <a:spcBef>
                <a:spcPts val="0"/>
              </a:spcBef>
              <a:spcAft>
                <a:spcPts val="0"/>
              </a:spcAft>
              <a:buNone/>
              <a:defRPr b="1" sz="1200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indent="0" lvl="3" marL="0" algn="r">
              <a:spcBef>
                <a:spcPts val="0"/>
              </a:spcBef>
              <a:spcAft>
                <a:spcPts val="0"/>
              </a:spcAft>
              <a:buNone/>
              <a:defRPr b="1" sz="1200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indent="0" lvl="4" marL="0" algn="r">
              <a:spcBef>
                <a:spcPts val="0"/>
              </a:spcBef>
              <a:spcAft>
                <a:spcPts val="0"/>
              </a:spcAft>
              <a:buNone/>
              <a:defRPr b="1" sz="1200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indent="0" lvl="5" marL="0" algn="r">
              <a:spcBef>
                <a:spcPts val="0"/>
              </a:spcBef>
              <a:spcAft>
                <a:spcPts val="0"/>
              </a:spcAft>
              <a:buNone/>
              <a:defRPr b="1" sz="1200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indent="0" lvl="6" marL="0" algn="r">
              <a:spcBef>
                <a:spcPts val="0"/>
              </a:spcBef>
              <a:spcAft>
                <a:spcPts val="0"/>
              </a:spcAft>
              <a:buNone/>
              <a:defRPr b="1" sz="1200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indent="0" lvl="7" marL="0" algn="r">
              <a:spcBef>
                <a:spcPts val="0"/>
              </a:spcBef>
              <a:spcAft>
                <a:spcPts val="0"/>
              </a:spcAft>
              <a:buNone/>
              <a:defRPr b="1" sz="1200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indent="0" lvl="8" marL="0" algn="r">
              <a:spcBef>
                <a:spcPts val="0"/>
              </a:spcBef>
              <a:spcAft>
                <a:spcPts val="0"/>
              </a:spcAft>
              <a:buNone/>
              <a:defRPr b="1" sz="1200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  <p:sp>
        <p:nvSpPr>
          <p:cNvPr id="57" name="Google Shape;57;p24"/>
          <p:cNvSpPr txBox="1"/>
          <p:nvPr>
            <p:ph idx="10" type="dt"/>
          </p:nvPr>
        </p:nvSpPr>
        <p:spPr>
          <a:xfrm>
            <a:off x="261938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2_Custom Layout">
  <p:cSld name="2_Custom Layout"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25"/>
          <p:cNvSpPr txBox="1"/>
          <p:nvPr/>
        </p:nvSpPr>
        <p:spPr>
          <a:xfrm>
            <a:off x="5805488" y="3033713"/>
            <a:ext cx="7707312" cy="3698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-171450" lvl="0" marL="2857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orbel"/>
              <a:buNone/>
            </a:pPr>
            <a:r>
              <a:t/>
            </a:r>
            <a:endParaRPr sz="1800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60" name="Google Shape;60;p25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4200525" y="1038225"/>
            <a:ext cx="6108700" cy="139700"/>
          </a:xfrm>
          <a:prstGeom prst="rect">
            <a:avLst/>
          </a:prstGeom>
          <a:noFill/>
          <a:ln>
            <a:noFill/>
          </a:ln>
        </p:spPr>
      </p:pic>
      <p:sp>
        <p:nvSpPr>
          <p:cNvPr id="61" name="Google Shape;61;p25"/>
          <p:cNvSpPr/>
          <p:nvPr/>
        </p:nvSpPr>
        <p:spPr>
          <a:xfrm>
            <a:off x="-15875" y="0"/>
            <a:ext cx="3783013" cy="6858000"/>
          </a:xfrm>
          <a:prstGeom prst="rect">
            <a:avLst/>
          </a:prstGeom>
          <a:solidFill>
            <a:srgbClr val="F2CE67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62" name="Google Shape;62;p25"/>
          <p:cNvSpPr txBox="1"/>
          <p:nvPr>
            <p:ph type="title"/>
          </p:nvPr>
        </p:nvSpPr>
        <p:spPr>
          <a:xfrm>
            <a:off x="4200377" y="365125"/>
            <a:ext cx="7292009" cy="62995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6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lvl="1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6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lvl="2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6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lvl="3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6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lvl="4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6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lvl="5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6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lvl="6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6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lvl="7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6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lvl="8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6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/>
        </p:txBody>
      </p:sp>
      <p:sp>
        <p:nvSpPr>
          <p:cNvPr id="63" name="Google Shape;63;p25"/>
          <p:cNvSpPr txBox="1"/>
          <p:nvPr>
            <p:ph idx="1" type="body"/>
          </p:nvPr>
        </p:nvSpPr>
        <p:spPr>
          <a:xfrm>
            <a:off x="4074145" y="2325636"/>
            <a:ext cx="7292010" cy="3416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-406400" lvl="0" marL="4572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2800"/>
              <a:buChar char="●"/>
              <a:defRPr sz="2800">
                <a:solidFill>
                  <a:schemeClr val="dk1"/>
                </a:solidFill>
              </a:defRPr>
            </a:lvl1pPr>
            <a:lvl2pPr indent="-342900" lvl="1" marL="9144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2pPr>
            <a:lvl3pPr indent="-342900" lvl="2" marL="1371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3pPr>
            <a:lvl4pPr indent="-342900" lvl="3" marL="18288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4pPr>
            <a:lvl5pPr indent="-342900" lvl="4" marL="22860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5pPr>
            <a:lvl6pPr indent="-342900" lvl="5" marL="27432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6pPr>
            <a:lvl7pPr indent="-342900" lvl="6" marL="32004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7pPr>
            <a:lvl8pPr indent="-342900" lvl="7" marL="3657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8pPr>
            <a:lvl9pPr indent="-342900" lvl="8" marL="4114800" algn="l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SzPts val="1800"/>
              <a:buChar char="●"/>
              <a:defRPr/>
            </a:lvl9pPr>
          </a:lstStyle>
          <a:p/>
        </p:txBody>
      </p:sp>
      <p:sp>
        <p:nvSpPr>
          <p:cNvPr id="64" name="Google Shape;64;p25"/>
          <p:cNvSpPr txBox="1"/>
          <p:nvPr>
            <p:ph idx="11" type="ftr"/>
          </p:nvPr>
        </p:nvSpPr>
        <p:spPr>
          <a:xfrm>
            <a:off x="3868738" y="6356350"/>
            <a:ext cx="591185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5" name="Google Shape;65;p25"/>
          <p:cNvSpPr txBox="1"/>
          <p:nvPr>
            <p:ph idx="12" type="sldNum"/>
          </p:nvPr>
        </p:nvSpPr>
        <p:spPr>
          <a:xfrm>
            <a:off x="10634663" y="6356350"/>
            <a:ext cx="153035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spcAft>
                <a:spcPts val="0"/>
              </a:spcAft>
              <a:buNone/>
              <a:defRPr b="1" sz="1200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indent="0" lvl="1" marL="0" algn="r">
              <a:spcBef>
                <a:spcPts val="0"/>
              </a:spcBef>
              <a:spcAft>
                <a:spcPts val="0"/>
              </a:spcAft>
              <a:buNone/>
              <a:defRPr b="1" sz="1200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indent="0" lvl="2" marL="0" algn="r">
              <a:spcBef>
                <a:spcPts val="0"/>
              </a:spcBef>
              <a:spcAft>
                <a:spcPts val="0"/>
              </a:spcAft>
              <a:buNone/>
              <a:defRPr b="1" sz="1200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indent="0" lvl="3" marL="0" algn="r">
              <a:spcBef>
                <a:spcPts val="0"/>
              </a:spcBef>
              <a:spcAft>
                <a:spcPts val="0"/>
              </a:spcAft>
              <a:buNone/>
              <a:defRPr b="1" sz="1200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indent="0" lvl="4" marL="0" algn="r">
              <a:spcBef>
                <a:spcPts val="0"/>
              </a:spcBef>
              <a:spcAft>
                <a:spcPts val="0"/>
              </a:spcAft>
              <a:buNone/>
              <a:defRPr b="1" sz="1200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indent="0" lvl="5" marL="0" algn="r">
              <a:spcBef>
                <a:spcPts val="0"/>
              </a:spcBef>
              <a:spcAft>
                <a:spcPts val="0"/>
              </a:spcAft>
              <a:buNone/>
              <a:defRPr b="1" sz="1200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indent="0" lvl="6" marL="0" algn="r">
              <a:spcBef>
                <a:spcPts val="0"/>
              </a:spcBef>
              <a:spcAft>
                <a:spcPts val="0"/>
              </a:spcAft>
              <a:buNone/>
              <a:defRPr b="1" sz="1200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indent="0" lvl="7" marL="0" algn="r">
              <a:spcBef>
                <a:spcPts val="0"/>
              </a:spcBef>
              <a:spcAft>
                <a:spcPts val="0"/>
              </a:spcAft>
              <a:buNone/>
              <a:defRPr b="1" sz="1200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indent="0" lvl="8" marL="0" algn="r">
              <a:spcBef>
                <a:spcPts val="0"/>
              </a:spcBef>
              <a:spcAft>
                <a:spcPts val="0"/>
              </a:spcAft>
              <a:buNone/>
              <a:defRPr b="1" sz="1200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  <p:sp>
        <p:nvSpPr>
          <p:cNvPr id="66" name="Google Shape;66;p25"/>
          <p:cNvSpPr txBox="1"/>
          <p:nvPr>
            <p:ph idx="10" type="dt"/>
          </p:nvPr>
        </p:nvSpPr>
        <p:spPr>
          <a:xfrm>
            <a:off x="261938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3_Custom Layout">
  <p:cSld name="3_Custom Layout"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26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2CE67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69" name="Google Shape;69;p26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0201275" y="-17463"/>
            <a:ext cx="1990725" cy="1708151"/>
          </a:xfrm>
          <a:prstGeom prst="rect">
            <a:avLst/>
          </a:prstGeom>
          <a:noFill/>
          <a:ln>
            <a:noFill/>
          </a:ln>
        </p:spPr>
      </p:pic>
      <p:pic>
        <p:nvPicPr>
          <p:cNvPr id="70" name="Google Shape;70;p26"/>
          <p:cNvPicPr preferRelativeResize="0"/>
          <p:nvPr/>
        </p:nvPicPr>
        <p:blipFill rotWithShape="1">
          <a:blip r:embed="rId3">
            <a:alphaModFix/>
          </a:blip>
          <a:srcRect b="0" l="39835" r="0" t="0"/>
          <a:stretch/>
        </p:blipFill>
        <p:spPr>
          <a:xfrm>
            <a:off x="8512175" y="6067425"/>
            <a:ext cx="3525838" cy="731838"/>
          </a:xfrm>
          <a:prstGeom prst="rect">
            <a:avLst/>
          </a:prstGeom>
          <a:noFill/>
          <a:ln>
            <a:noFill/>
          </a:ln>
        </p:spPr>
      </p:pic>
      <p:sp>
        <p:nvSpPr>
          <p:cNvPr id="71" name="Google Shape;71;p26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6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lvl="1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6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lvl="2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6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lvl="3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6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lvl="4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6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lvl="5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6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lvl="6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6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lvl="7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6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lvl="8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6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/>
        </p:txBody>
      </p:sp>
      <p:sp>
        <p:nvSpPr>
          <p:cNvPr id="72" name="Google Shape;72;p26"/>
          <p:cNvSpPr/>
          <p:nvPr>
            <p:ph idx="2" type="chart"/>
          </p:nvPr>
        </p:nvSpPr>
        <p:spPr>
          <a:xfrm>
            <a:off x="838200" y="2082800"/>
            <a:ext cx="10515600" cy="267493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Noto Sans Symbols"/>
              <a:buChar char="●"/>
              <a:defRPr b="0" i="0" sz="2000" u="none" cap="none" strike="noStrik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lvl="1" marR="0" rtl="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Noto Sans Symbols"/>
              <a:buChar char="●"/>
              <a:defRPr b="0" i="0" sz="1800" u="none" cap="none" strike="noStrik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lvl="2" marR="0" rtl="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Noto Sans Symbols"/>
              <a:buChar char="●"/>
              <a:defRPr b="0" i="0" sz="1600" u="none" cap="none" strike="noStrik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lvl="3" marR="0" rtl="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Char char="●"/>
              <a:defRPr b="0" i="0" sz="1400" u="none" cap="none" strike="noStrik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lvl="4" marR="0" rtl="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Char char="●"/>
              <a:defRPr b="0" i="0" sz="1400" u="none" cap="none" strike="noStrik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lvl="5" marR="0" rtl="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Char char="●"/>
              <a:defRPr b="0" i="0" sz="1400" u="none" cap="none" strike="noStrik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lvl="6" marR="0" rtl="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Char char="●"/>
              <a:defRPr b="0" i="0" sz="1400" u="none" cap="none" strike="noStrik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lvl="7" marR="0" rtl="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Char char="●"/>
              <a:defRPr b="0" i="0" sz="1400" u="none" cap="none" strike="noStrik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lvl="8" marR="0" rtl="0" algn="l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SzPts val="1400"/>
              <a:buFont typeface="Noto Sans Symbols"/>
              <a:buChar char="●"/>
              <a:defRPr b="0" i="0" sz="1400" u="none" cap="none" strike="noStrik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/>
        </p:txBody>
      </p:sp>
      <p:sp>
        <p:nvSpPr>
          <p:cNvPr id="73" name="Google Shape;73;p26"/>
          <p:cNvSpPr txBox="1"/>
          <p:nvPr>
            <p:ph idx="11" type="ftr"/>
          </p:nvPr>
        </p:nvSpPr>
        <p:spPr>
          <a:xfrm>
            <a:off x="3868738" y="6356350"/>
            <a:ext cx="591185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4" name="Google Shape;74;p26"/>
          <p:cNvSpPr txBox="1"/>
          <p:nvPr>
            <p:ph idx="12" type="sldNum"/>
          </p:nvPr>
        </p:nvSpPr>
        <p:spPr>
          <a:xfrm>
            <a:off x="10634663" y="6356350"/>
            <a:ext cx="153035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spcAft>
                <a:spcPts val="0"/>
              </a:spcAft>
              <a:buNone/>
              <a:defRPr b="1" sz="1200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indent="0" lvl="1" marL="0" algn="r">
              <a:spcBef>
                <a:spcPts val="0"/>
              </a:spcBef>
              <a:spcAft>
                <a:spcPts val="0"/>
              </a:spcAft>
              <a:buNone/>
              <a:defRPr b="1" sz="1200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indent="0" lvl="2" marL="0" algn="r">
              <a:spcBef>
                <a:spcPts val="0"/>
              </a:spcBef>
              <a:spcAft>
                <a:spcPts val="0"/>
              </a:spcAft>
              <a:buNone/>
              <a:defRPr b="1" sz="1200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indent="0" lvl="3" marL="0" algn="r">
              <a:spcBef>
                <a:spcPts val="0"/>
              </a:spcBef>
              <a:spcAft>
                <a:spcPts val="0"/>
              </a:spcAft>
              <a:buNone/>
              <a:defRPr b="1" sz="1200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indent="0" lvl="4" marL="0" algn="r">
              <a:spcBef>
                <a:spcPts val="0"/>
              </a:spcBef>
              <a:spcAft>
                <a:spcPts val="0"/>
              </a:spcAft>
              <a:buNone/>
              <a:defRPr b="1" sz="1200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indent="0" lvl="5" marL="0" algn="r">
              <a:spcBef>
                <a:spcPts val="0"/>
              </a:spcBef>
              <a:spcAft>
                <a:spcPts val="0"/>
              </a:spcAft>
              <a:buNone/>
              <a:defRPr b="1" sz="1200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indent="0" lvl="6" marL="0" algn="r">
              <a:spcBef>
                <a:spcPts val="0"/>
              </a:spcBef>
              <a:spcAft>
                <a:spcPts val="0"/>
              </a:spcAft>
              <a:buNone/>
              <a:defRPr b="1" sz="1200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indent="0" lvl="7" marL="0" algn="r">
              <a:spcBef>
                <a:spcPts val="0"/>
              </a:spcBef>
              <a:spcAft>
                <a:spcPts val="0"/>
              </a:spcAft>
              <a:buNone/>
              <a:defRPr b="1" sz="1200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indent="0" lvl="8" marL="0" algn="r">
              <a:spcBef>
                <a:spcPts val="0"/>
              </a:spcBef>
              <a:spcAft>
                <a:spcPts val="0"/>
              </a:spcAft>
              <a:buNone/>
              <a:defRPr b="1" sz="1200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  <p:sp>
        <p:nvSpPr>
          <p:cNvPr id="75" name="Google Shape;75;p26"/>
          <p:cNvSpPr txBox="1"/>
          <p:nvPr>
            <p:ph idx="10" type="dt"/>
          </p:nvPr>
        </p:nvSpPr>
        <p:spPr>
          <a:xfrm>
            <a:off x="261938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3 pictures" showMasterSp="0">
  <p:cSld name="3 pictures"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27"/>
          <p:cNvSpPr/>
          <p:nvPr/>
        </p:nvSpPr>
        <p:spPr>
          <a:xfrm>
            <a:off x="0" y="-4763"/>
            <a:ext cx="12192000" cy="6858001"/>
          </a:xfrm>
          <a:prstGeom prst="rect">
            <a:avLst/>
          </a:prstGeom>
          <a:solidFill>
            <a:srgbClr val="3B6380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78" name="Google Shape;78;p27"/>
          <p:cNvPicPr preferRelativeResize="0"/>
          <p:nvPr/>
        </p:nvPicPr>
        <p:blipFill rotWithShape="1">
          <a:blip r:embed="rId2">
            <a:alphaModFix/>
          </a:blip>
          <a:srcRect b="0" l="39835" r="0" t="0"/>
          <a:stretch/>
        </p:blipFill>
        <p:spPr>
          <a:xfrm>
            <a:off x="8861425" y="6138863"/>
            <a:ext cx="3176588" cy="660400"/>
          </a:xfrm>
          <a:prstGeom prst="rect">
            <a:avLst/>
          </a:prstGeom>
          <a:noFill/>
          <a:ln>
            <a:noFill/>
          </a:ln>
        </p:spPr>
      </p:pic>
      <p:sp>
        <p:nvSpPr>
          <p:cNvPr id="79" name="Google Shape;79;p27"/>
          <p:cNvSpPr/>
          <p:nvPr>
            <p:ph idx="2" type="pic"/>
          </p:nvPr>
        </p:nvSpPr>
        <p:spPr>
          <a:xfrm>
            <a:off x="1442128" y="1486581"/>
            <a:ext cx="2824163" cy="3951287"/>
          </a:xfrm>
          <a:prstGeom prst="rect">
            <a:avLst/>
          </a:prstGeom>
          <a:solidFill>
            <a:schemeClr val="lt2"/>
          </a:solidFill>
          <a:ln>
            <a:noFill/>
          </a:ln>
        </p:spPr>
      </p:sp>
      <p:sp>
        <p:nvSpPr>
          <p:cNvPr id="80" name="Google Shape;80;p27"/>
          <p:cNvSpPr/>
          <p:nvPr>
            <p:ph idx="3" type="pic"/>
          </p:nvPr>
        </p:nvSpPr>
        <p:spPr>
          <a:xfrm>
            <a:off x="4626050" y="1486581"/>
            <a:ext cx="2824163" cy="3951287"/>
          </a:xfrm>
          <a:prstGeom prst="rect">
            <a:avLst/>
          </a:prstGeom>
          <a:solidFill>
            <a:schemeClr val="lt2"/>
          </a:solidFill>
          <a:ln>
            <a:noFill/>
          </a:ln>
        </p:spPr>
      </p:sp>
      <p:sp>
        <p:nvSpPr>
          <p:cNvPr id="81" name="Google Shape;81;p27"/>
          <p:cNvSpPr/>
          <p:nvPr>
            <p:ph idx="4" type="pic"/>
          </p:nvPr>
        </p:nvSpPr>
        <p:spPr>
          <a:xfrm>
            <a:off x="7809972" y="1486581"/>
            <a:ext cx="2824163" cy="3951287"/>
          </a:xfrm>
          <a:prstGeom prst="rect">
            <a:avLst/>
          </a:prstGeom>
          <a:solidFill>
            <a:schemeClr val="lt2"/>
          </a:solidFill>
          <a:ln>
            <a:noFill/>
          </a:ln>
        </p:spPr>
      </p:sp>
      <p:sp>
        <p:nvSpPr>
          <p:cNvPr id="82" name="Google Shape;82;p27"/>
          <p:cNvSpPr txBox="1"/>
          <p:nvPr>
            <p:ph type="title"/>
          </p:nvPr>
        </p:nvSpPr>
        <p:spPr>
          <a:xfrm>
            <a:off x="1442128" y="365126"/>
            <a:ext cx="9911672" cy="112145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600" u="none" cap="none" strike="noStrik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lvl="1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6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lvl="2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6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lvl="3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6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lvl="4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6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lvl="5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6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lvl="6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6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lvl="7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6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lvl="8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36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/>
        </p:txBody>
      </p:sp>
      <p:sp>
        <p:nvSpPr>
          <p:cNvPr id="83" name="Google Shape;83;p27"/>
          <p:cNvSpPr txBox="1"/>
          <p:nvPr>
            <p:ph idx="1" type="body"/>
          </p:nvPr>
        </p:nvSpPr>
        <p:spPr>
          <a:xfrm>
            <a:off x="1436346" y="5566763"/>
            <a:ext cx="2823486" cy="53907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1pPr>
            <a:lvl2pPr indent="-342900" lvl="1" marL="9144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2pPr>
            <a:lvl3pPr indent="-342900" lvl="2" marL="1371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3pPr>
            <a:lvl4pPr indent="-342900" lvl="3" marL="18288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4pPr>
            <a:lvl5pPr indent="-342900" lvl="4" marL="22860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5pPr>
            <a:lvl6pPr indent="-342900" lvl="5" marL="27432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6pPr>
            <a:lvl7pPr indent="-342900" lvl="6" marL="32004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7pPr>
            <a:lvl8pPr indent="-342900" lvl="7" marL="3657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8pPr>
            <a:lvl9pPr indent="-342900" lvl="8" marL="4114800" algn="l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SzPts val="1800"/>
              <a:buChar char="●"/>
              <a:defRPr/>
            </a:lvl9pPr>
          </a:lstStyle>
          <a:p/>
        </p:txBody>
      </p:sp>
      <p:sp>
        <p:nvSpPr>
          <p:cNvPr id="84" name="Google Shape;84;p27"/>
          <p:cNvSpPr txBox="1"/>
          <p:nvPr>
            <p:ph idx="5" type="body"/>
          </p:nvPr>
        </p:nvSpPr>
        <p:spPr>
          <a:xfrm>
            <a:off x="4626050" y="5566088"/>
            <a:ext cx="2823486" cy="53907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1pPr>
            <a:lvl2pPr indent="-342900" lvl="1" marL="9144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2pPr>
            <a:lvl3pPr indent="-342900" lvl="2" marL="1371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3pPr>
            <a:lvl4pPr indent="-342900" lvl="3" marL="18288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4pPr>
            <a:lvl5pPr indent="-342900" lvl="4" marL="22860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5pPr>
            <a:lvl6pPr indent="-342900" lvl="5" marL="27432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6pPr>
            <a:lvl7pPr indent="-342900" lvl="6" marL="32004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7pPr>
            <a:lvl8pPr indent="-342900" lvl="7" marL="3657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8pPr>
            <a:lvl9pPr indent="-342900" lvl="8" marL="4114800" algn="l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SzPts val="1800"/>
              <a:buChar char="●"/>
              <a:defRPr/>
            </a:lvl9pPr>
          </a:lstStyle>
          <a:p/>
        </p:txBody>
      </p:sp>
      <p:sp>
        <p:nvSpPr>
          <p:cNvPr id="85" name="Google Shape;85;p27"/>
          <p:cNvSpPr txBox="1"/>
          <p:nvPr>
            <p:ph idx="6" type="body"/>
          </p:nvPr>
        </p:nvSpPr>
        <p:spPr>
          <a:xfrm>
            <a:off x="7833641" y="5560893"/>
            <a:ext cx="2823486" cy="53907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1pPr>
            <a:lvl2pPr indent="-342900" lvl="1" marL="9144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2pPr>
            <a:lvl3pPr indent="-342900" lvl="2" marL="1371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3pPr>
            <a:lvl4pPr indent="-342900" lvl="3" marL="18288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4pPr>
            <a:lvl5pPr indent="-342900" lvl="4" marL="22860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5pPr>
            <a:lvl6pPr indent="-342900" lvl="5" marL="27432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6pPr>
            <a:lvl7pPr indent="-342900" lvl="6" marL="32004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7pPr>
            <a:lvl8pPr indent="-342900" lvl="7" marL="3657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8pPr>
            <a:lvl9pPr indent="-342900" lvl="8" marL="4114800" algn="l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SzPts val="1800"/>
              <a:buChar char="●"/>
              <a:defRPr/>
            </a:lvl9pPr>
          </a:lstStyle>
          <a:p/>
        </p:txBody>
      </p:sp>
      <p:sp>
        <p:nvSpPr>
          <p:cNvPr id="86" name="Google Shape;86;p27"/>
          <p:cNvSpPr txBox="1"/>
          <p:nvPr>
            <p:ph idx="10" type="dt"/>
          </p:nvPr>
        </p:nvSpPr>
        <p:spPr>
          <a:xfrm>
            <a:off x="261938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7" name="Google Shape;87;p27"/>
          <p:cNvSpPr txBox="1"/>
          <p:nvPr>
            <p:ph idx="11" type="ftr"/>
          </p:nvPr>
        </p:nvSpPr>
        <p:spPr>
          <a:xfrm>
            <a:off x="3868738" y="6356350"/>
            <a:ext cx="591185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8" name="Google Shape;88;p27"/>
          <p:cNvSpPr txBox="1"/>
          <p:nvPr>
            <p:ph idx="12" type="sldNum"/>
          </p:nvPr>
        </p:nvSpPr>
        <p:spPr>
          <a:xfrm>
            <a:off x="10634663" y="6356350"/>
            <a:ext cx="153035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spcAft>
                <a:spcPts val="0"/>
              </a:spcAft>
              <a:buNone/>
              <a:defRPr b="1" sz="1200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indent="0" lvl="1" marL="0" algn="r">
              <a:spcBef>
                <a:spcPts val="0"/>
              </a:spcBef>
              <a:spcAft>
                <a:spcPts val="0"/>
              </a:spcAft>
              <a:buNone/>
              <a:defRPr b="1" sz="1200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indent="0" lvl="2" marL="0" algn="r">
              <a:spcBef>
                <a:spcPts val="0"/>
              </a:spcBef>
              <a:spcAft>
                <a:spcPts val="0"/>
              </a:spcAft>
              <a:buNone/>
              <a:defRPr b="1" sz="1200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indent="0" lvl="3" marL="0" algn="r">
              <a:spcBef>
                <a:spcPts val="0"/>
              </a:spcBef>
              <a:spcAft>
                <a:spcPts val="0"/>
              </a:spcAft>
              <a:buNone/>
              <a:defRPr b="1" sz="1200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indent="0" lvl="4" marL="0" algn="r">
              <a:spcBef>
                <a:spcPts val="0"/>
              </a:spcBef>
              <a:spcAft>
                <a:spcPts val="0"/>
              </a:spcAft>
              <a:buNone/>
              <a:defRPr b="1" sz="1200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indent="0" lvl="5" marL="0" algn="r">
              <a:spcBef>
                <a:spcPts val="0"/>
              </a:spcBef>
              <a:spcAft>
                <a:spcPts val="0"/>
              </a:spcAft>
              <a:buNone/>
              <a:defRPr b="1" sz="1200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indent="0" lvl="6" marL="0" algn="r">
              <a:spcBef>
                <a:spcPts val="0"/>
              </a:spcBef>
              <a:spcAft>
                <a:spcPts val="0"/>
              </a:spcAft>
              <a:buNone/>
              <a:defRPr b="1" sz="1200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indent="0" lvl="7" marL="0" algn="r">
              <a:spcBef>
                <a:spcPts val="0"/>
              </a:spcBef>
              <a:spcAft>
                <a:spcPts val="0"/>
              </a:spcAft>
              <a:buNone/>
              <a:defRPr b="1" sz="1200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indent="0" lvl="8" marL="0" algn="r">
              <a:spcBef>
                <a:spcPts val="0"/>
              </a:spcBef>
              <a:spcAft>
                <a:spcPts val="0"/>
              </a:spcAft>
              <a:buNone/>
              <a:defRPr b="1" sz="1200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28"/>
          <p:cNvSpPr txBox="1"/>
          <p:nvPr>
            <p:ph idx="11" type="ftr"/>
          </p:nvPr>
        </p:nvSpPr>
        <p:spPr>
          <a:xfrm>
            <a:off x="3868738" y="6356350"/>
            <a:ext cx="591185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1" name="Google Shape;91;p28"/>
          <p:cNvSpPr txBox="1"/>
          <p:nvPr>
            <p:ph idx="12" type="sldNum"/>
          </p:nvPr>
        </p:nvSpPr>
        <p:spPr>
          <a:xfrm>
            <a:off x="10634663" y="6356350"/>
            <a:ext cx="153035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spcAft>
                <a:spcPts val="0"/>
              </a:spcAft>
              <a:buNone/>
              <a:defRPr b="1" sz="1200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indent="0" lvl="1" marL="0" algn="r">
              <a:spcBef>
                <a:spcPts val="0"/>
              </a:spcBef>
              <a:spcAft>
                <a:spcPts val="0"/>
              </a:spcAft>
              <a:buNone/>
              <a:defRPr b="1" sz="1200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indent="0" lvl="2" marL="0" algn="r">
              <a:spcBef>
                <a:spcPts val="0"/>
              </a:spcBef>
              <a:spcAft>
                <a:spcPts val="0"/>
              </a:spcAft>
              <a:buNone/>
              <a:defRPr b="1" sz="1200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indent="0" lvl="3" marL="0" algn="r">
              <a:spcBef>
                <a:spcPts val="0"/>
              </a:spcBef>
              <a:spcAft>
                <a:spcPts val="0"/>
              </a:spcAft>
              <a:buNone/>
              <a:defRPr b="1" sz="1200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indent="0" lvl="4" marL="0" algn="r">
              <a:spcBef>
                <a:spcPts val="0"/>
              </a:spcBef>
              <a:spcAft>
                <a:spcPts val="0"/>
              </a:spcAft>
              <a:buNone/>
              <a:defRPr b="1" sz="1200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indent="0" lvl="5" marL="0" algn="r">
              <a:spcBef>
                <a:spcPts val="0"/>
              </a:spcBef>
              <a:spcAft>
                <a:spcPts val="0"/>
              </a:spcAft>
              <a:buNone/>
              <a:defRPr b="1" sz="1200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indent="0" lvl="6" marL="0" algn="r">
              <a:spcBef>
                <a:spcPts val="0"/>
              </a:spcBef>
              <a:spcAft>
                <a:spcPts val="0"/>
              </a:spcAft>
              <a:buNone/>
              <a:defRPr b="1" sz="1200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indent="0" lvl="7" marL="0" algn="r">
              <a:spcBef>
                <a:spcPts val="0"/>
              </a:spcBef>
              <a:spcAft>
                <a:spcPts val="0"/>
              </a:spcAft>
              <a:buNone/>
              <a:defRPr b="1" sz="1200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indent="0" lvl="8" marL="0" algn="r">
              <a:spcBef>
                <a:spcPts val="0"/>
              </a:spcBef>
              <a:spcAft>
                <a:spcPts val="0"/>
              </a:spcAft>
              <a:buNone/>
              <a:defRPr b="1" sz="1200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  <p:sp>
        <p:nvSpPr>
          <p:cNvPr id="92" name="Google Shape;92;p28"/>
          <p:cNvSpPr txBox="1"/>
          <p:nvPr>
            <p:ph idx="10" type="dt"/>
          </p:nvPr>
        </p:nvSpPr>
        <p:spPr>
          <a:xfrm>
            <a:off x="261938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11" Type="http://schemas.openxmlformats.org/officeDocument/2006/relationships/theme" Target="../theme/theme1.xml"/><Relationship Id="rId10" Type="http://schemas.openxmlformats.org/officeDocument/2006/relationships/slideLayout" Target="../slideLayouts/slideLayout9.xml"/><Relationship Id="rId9" Type="http://schemas.openxmlformats.org/officeDocument/2006/relationships/slideLayout" Target="../slideLayouts/slideLayout8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9"/>
          <p:cNvSpPr txBox="1"/>
          <p:nvPr>
            <p:ph idx="11" type="ftr"/>
          </p:nvPr>
        </p:nvSpPr>
        <p:spPr>
          <a:xfrm>
            <a:off x="3868738" y="6356350"/>
            <a:ext cx="591185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100" u="none" cap="none" strike="noStrike">
                <a:solidFill>
                  <a:srgbClr val="7F7F7F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/>
        </p:txBody>
      </p:sp>
      <p:sp>
        <p:nvSpPr>
          <p:cNvPr id="11" name="Google Shape;11;p19"/>
          <p:cNvSpPr txBox="1"/>
          <p:nvPr>
            <p:ph idx="12" type="sldNum"/>
          </p:nvPr>
        </p:nvSpPr>
        <p:spPr>
          <a:xfrm>
            <a:off x="10634663" y="6356350"/>
            <a:ext cx="153035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spcAft>
                <a:spcPts val="0"/>
              </a:spcAft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indent="0" lvl="1" marL="0" marR="0" rtl="0" algn="r">
              <a:spcBef>
                <a:spcPts val="0"/>
              </a:spcBef>
              <a:spcAft>
                <a:spcPts val="0"/>
              </a:spcAft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indent="0" lvl="2" marL="0" marR="0" rtl="0" algn="r">
              <a:spcBef>
                <a:spcPts val="0"/>
              </a:spcBef>
              <a:spcAft>
                <a:spcPts val="0"/>
              </a:spcAft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indent="0" lvl="3" marL="0" marR="0" rtl="0" algn="r">
              <a:spcBef>
                <a:spcPts val="0"/>
              </a:spcBef>
              <a:spcAft>
                <a:spcPts val="0"/>
              </a:spcAft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indent="0" lvl="4" marL="0" marR="0" rtl="0" algn="r">
              <a:spcBef>
                <a:spcPts val="0"/>
              </a:spcBef>
              <a:spcAft>
                <a:spcPts val="0"/>
              </a:spcAft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indent="0" lvl="5" marL="0" marR="0" rtl="0" algn="r">
              <a:spcBef>
                <a:spcPts val="0"/>
              </a:spcBef>
              <a:spcAft>
                <a:spcPts val="0"/>
              </a:spcAft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indent="0" lvl="6" marL="0" marR="0" rtl="0" algn="r">
              <a:spcBef>
                <a:spcPts val="0"/>
              </a:spcBef>
              <a:spcAft>
                <a:spcPts val="0"/>
              </a:spcAft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indent="0" lvl="7" marL="0" marR="0" rtl="0" algn="r">
              <a:spcBef>
                <a:spcPts val="0"/>
              </a:spcBef>
              <a:spcAft>
                <a:spcPts val="0"/>
              </a:spcAft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indent="0" lvl="8" marL="0" marR="0" rtl="0" algn="r">
              <a:spcBef>
                <a:spcPts val="0"/>
              </a:spcBef>
              <a:spcAft>
                <a:spcPts val="0"/>
              </a:spcAft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  <p:sp>
        <p:nvSpPr>
          <p:cNvPr id="12" name="Google Shape;12;p19"/>
          <p:cNvSpPr txBox="1"/>
          <p:nvPr>
            <p:ph idx="1" type="body"/>
          </p:nvPr>
        </p:nvSpPr>
        <p:spPr>
          <a:xfrm>
            <a:off x="3868738" y="863600"/>
            <a:ext cx="7315200" cy="512127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-355600" lvl="0" marL="4572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Noto Sans Symbols"/>
              <a:buChar char="●"/>
              <a:defRPr b="0" i="0" sz="2000" u="none" cap="none" strike="noStrik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indent="-342900" lvl="1" marL="914400" marR="0" rtl="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Noto Sans Symbols"/>
              <a:buChar char="●"/>
              <a:defRPr b="0" i="0" sz="1800" u="none" cap="none" strike="noStrik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indent="-330200" lvl="2" marL="1371600" marR="0" rtl="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Noto Sans Symbols"/>
              <a:buChar char="●"/>
              <a:defRPr b="0" i="0" sz="1600" u="none" cap="none" strike="noStrik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indent="-317500" lvl="3" marL="1828800" marR="0" rtl="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Char char="●"/>
              <a:defRPr b="0" i="0" sz="1400" u="none" cap="none" strike="noStrik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indent="-317500" lvl="4" marL="2286000" marR="0" rtl="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Char char="●"/>
              <a:defRPr b="0" i="0" sz="1400" u="none" cap="none" strike="noStrik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indent="-317500" lvl="5" marL="2743200" marR="0" rtl="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Char char="●"/>
              <a:defRPr b="0" i="0" sz="1400" u="none" cap="none" strike="noStrik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indent="-317500" lvl="6" marL="3200400" marR="0" rtl="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Char char="●"/>
              <a:defRPr b="0" i="0" sz="1400" u="none" cap="none" strike="noStrik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indent="-317500" lvl="7" marL="3657600" marR="0" rtl="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Char char="●"/>
              <a:defRPr b="0" i="0" sz="1400" u="none" cap="none" strike="noStrik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indent="-317500" lvl="8" marL="4114800" marR="0" rtl="0" algn="l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SzPts val="1400"/>
              <a:buFont typeface="Noto Sans Symbols"/>
              <a:buChar char="●"/>
              <a:defRPr b="0" i="0" sz="1400" u="none" cap="none" strike="noStrik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/>
        </p:txBody>
      </p:sp>
      <p:sp>
        <p:nvSpPr>
          <p:cNvPr id="13" name="Google Shape;13;p19"/>
          <p:cNvSpPr txBox="1"/>
          <p:nvPr>
            <p:ph idx="10" type="dt"/>
          </p:nvPr>
        </p:nvSpPr>
        <p:spPr>
          <a:xfrm>
            <a:off x="261938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100" u="none" cap="none" strike="noStrike">
                <a:solidFill>
                  <a:srgbClr val="7F7F7F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/>
        </p:txBody>
      </p:sp>
      <p:pic>
        <p:nvPicPr>
          <p:cNvPr id="14" name="Google Shape;14;p19"/>
          <p:cNvPicPr preferRelativeResize="0"/>
          <p:nvPr/>
        </p:nvPicPr>
        <p:blipFill rotWithShape="1">
          <a:blip r:embed="rId1">
            <a:alphaModFix/>
          </a:blip>
          <a:srcRect b="0" l="39835" r="0" t="0"/>
          <a:stretch/>
        </p:blipFill>
        <p:spPr>
          <a:xfrm>
            <a:off x="8512175" y="6067425"/>
            <a:ext cx="3525838" cy="731838"/>
          </a:xfrm>
          <a:prstGeom prst="rect">
            <a:avLst/>
          </a:prstGeom>
          <a:noFill/>
          <a:ln>
            <a:noFill/>
          </a:ln>
        </p:spPr>
      </p:pic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9.png"/><Relationship Id="rId4" Type="http://schemas.openxmlformats.org/officeDocument/2006/relationships/image" Target="../media/image5.png"/><Relationship Id="rId5" Type="http://schemas.openxmlformats.org/officeDocument/2006/relationships/image" Target="../media/image8.png"/><Relationship Id="rId6" Type="http://schemas.openxmlformats.org/officeDocument/2006/relationships/image" Target="../media/image10.png"/><Relationship Id="rId7" Type="http://schemas.openxmlformats.org/officeDocument/2006/relationships/image" Target="../media/image14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0.png"/><Relationship Id="rId4" Type="http://schemas.openxmlformats.org/officeDocument/2006/relationships/image" Target="../media/image21.png"/><Relationship Id="rId5" Type="http://schemas.openxmlformats.org/officeDocument/2006/relationships/image" Target="../media/image14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0.png"/><Relationship Id="rId4" Type="http://schemas.openxmlformats.org/officeDocument/2006/relationships/image" Target="../media/image20.png"/><Relationship Id="rId5" Type="http://schemas.openxmlformats.org/officeDocument/2006/relationships/image" Target="../media/image14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0.png"/><Relationship Id="rId4" Type="http://schemas.openxmlformats.org/officeDocument/2006/relationships/image" Target="../media/image19.png"/><Relationship Id="rId5" Type="http://schemas.openxmlformats.org/officeDocument/2006/relationships/image" Target="../media/image14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0.png"/><Relationship Id="rId4" Type="http://schemas.openxmlformats.org/officeDocument/2006/relationships/image" Target="../media/image16.png"/><Relationship Id="rId5" Type="http://schemas.openxmlformats.org/officeDocument/2006/relationships/image" Target="../media/image14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10.png"/><Relationship Id="rId4" Type="http://schemas.openxmlformats.org/officeDocument/2006/relationships/image" Target="../media/image24.png"/><Relationship Id="rId5" Type="http://schemas.openxmlformats.org/officeDocument/2006/relationships/image" Target="../media/image14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10.png"/><Relationship Id="rId4" Type="http://schemas.openxmlformats.org/officeDocument/2006/relationships/image" Target="../media/image22.png"/><Relationship Id="rId5" Type="http://schemas.openxmlformats.org/officeDocument/2006/relationships/image" Target="../media/image14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10.png"/><Relationship Id="rId4" Type="http://schemas.openxmlformats.org/officeDocument/2006/relationships/image" Target="../media/image14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23.jpg"/><Relationship Id="rId4" Type="http://schemas.openxmlformats.org/officeDocument/2006/relationships/image" Target="../media/image10.png"/><Relationship Id="rId5" Type="http://schemas.openxmlformats.org/officeDocument/2006/relationships/image" Target="../media/image14.pn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10.png"/><Relationship Id="rId4" Type="http://schemas.openxmlformats.org/officeDocument/2006/relationships/image" Target="../media/image14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0.png"/><Relationship Id="rId4" Type="http://schemas.openxmlformats.org/officeDocument/2006/relationships/image" Target="../media/image14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0.png"/><Relationship Id="rId4" Type="http://schemas.openxmlformats.org/officeDocument/2006/relationships/image" Target="../media/image13.png"/><Relationship Id="rId5" Type="http://schemas.openxmlformats.org/officeDocument/2006/relationships/image" Target="../media/image14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0.png"/><Relationship Id="rId4" Type="http://schemas.openxmlformats.org/officeDocument/2006/relationships/image" Target="../media/image12.png"/><Relationship Id="rId5" Type="http://schemas.openxmlformats.org/officeDocument/2006/relationships/image" Target="../media/image14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0.png"/><Relationship Id="rId4" Type="http://schemas.openxmlformats.org/officeDocument/2006/relationships/image" Target="../media/image7.png"/><Relationship Id="rId5" Type="http://schemas.openxmlformats.org/officeDocument/2006/relationships/image" Target="../media/image14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0.png"/><Relationship Id="rId4" Type="http://schemas.openxmlformats.org/officeDocument/2006/relationships/image" Target="../media/image15.png"/><Relationship Id="rId5" Type="http://schemas.openxmlformats.org/officeDocument/2006/relationships/image" Target="../media/image14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0.png"/><Relationship Id="rId4" Type="http://schemas.openxmlformats.org/officeDocument/2006/relationships/image" Target="../media/image25.png"/><Relationship Id="rId5" Type="http://schemas.openxmlformats.org/officeDocument/2006/relationships/image" Target="../media/image14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0.png"/><Relationship Id="rId4" Type="http://schemas.openxmlformats.org/officeDocument/2006/relationships/image" Target="../media/image17.png"/><Relationship Id="rId5" Type="http://schemas.openxmlformats.org/officeDocument/2006/relationships/image" Target="../media/image14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0.png"/><Relationship Id="rId4" Type="http://schemas.openxmlformats.org/officeDocument/2006/relationships/image" Target="../media/image18.png"/><Relationship Id="rId5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1"/>
          <p:cNvSpPr txBox="1"/>
          <p:nvPr>
            <p:ph type="title"/>
          </p:nvPr>
        </p:nvSpPr>
        <p:spPr>
          <a:xfrm>
            <a:off x="31800" y="1801800"/>
            <a:ext cx="12128400" cy="32544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6000">
                <a:solidFill>
                  <a:srgbClr val="FFFFFF"/>
                </a:solidFill>
              </a:rPr>
              <a:t>COMPETÊNCIAS</a:t>
            </a:r>
            <a:endParaRPr sz="6000">
              <a:solidFill>
                <a:srgbClr val="FFFFFF"/>
              </a:solidFill>
            </a:endParaRPr>
          </a:p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6000">
                <a:solidFill>
                  <a:srgbClr val="FFFFFF"/>
                </a:solidFill>
              </a:rPr>
              <a:t>RESOLUÇÃO DE CONFLITOS</a:t>
            </a:r>
            <a:endParaRPr/>
          </a:p>
        </p:txBody>
      </p:sp>
      <p:grpSp>
        <p:nvGrpSpPr>
          <p:cNvPr id="99" name="Google Shape;99;p1"/>
          <p:cNvGrpSpPr/>
          <p:nvPr/>
        </p:nvGrpSpPr>
        <p:grpSpPr>
          <a:xfrm>
            <a:off x="3714190" y="5347947"/>
            <a:ext cx="3885722" cy="1320800"/>
            <a:chOff x="3714190" y="5347947"/>
            <a:chExt cx="3885722" cy="1320800"/>
          </a:xfrm>
        </p:grpSpPr>
        <p:pic>
          <p:nvPicPr>
            <p:cNvPr id="100" name="Google Shape;100;p1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3714190" y="5894811"/>
              <a:ext cx="2095500" cy="4826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01" name="Google Shape;101;p1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6279112" y="5347947"/>
              <a:ext cx="1320800" cy="1320800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102" name="Google Shape;102;p1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718828" y="5882111"/>
            <a:ext cx="2476500" cy="4953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Logotipo&#10;&#10;El contenido generado por IA puede ser incorrecto." id="103" name="Google Shape;103;p1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4419052" y="337271"/>
            <a:ext cx="3353895" cy="335389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4" name="Google Shape;104;p1" title="transferir.png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8655050" y="5729698"/>
            <a:ext cx="3371850" cy="1028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0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Logotipo&#10;&#10;El contenido generado por IA puede ser incorrecto." id="181" name="Google Shape;181;p1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-139139" y="-171383"/>
            <a:ext cx="1674813" cy="1674813"/>
          </a:xfrm>
          <a:prstGeom prst="rect">
            <a:avLst/>
          </a:prstGeom>
          <a:noFill/>
          <a:ln>
            <a:noFill/>
          </a:ln>
        </p:spPr>
      </p:pic>
      <p:sp>
        <p:nvSpPr>
          <p:cNvPr id="182" name="Google Shape;182;p10"/>
          <p:cNvSpPr txBox="1"/>
          <p:nvPr/>
        </p:nvSpPr>
        <p:spPr>
          <a:xfrm>
            <a:off x="290500" y="2005550"/>
            <a:ext cx="6199200" cy="2665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1500"/>
              </a:spcBef>
              <a:spcAft>
                <a:spcPts val="0"/>
              </a:spcAft>
              <a:buNone/>
            </a:pPr>
            <a:r>
              <a:rPr b="1" lang="es-ES" sz="1800">
                <a:latin typeface="Corbel"/>
                <a:ea typeface="Corbel"/>
                <a:cs typeface="Corbel"/>
                <a:sym typeface="Corbel"/>
              </a:rPr>
              <a:t>O PROCESSO DE DESESCALADA</a:t>
            </a:r>
            <a:endParaRPr b="1" sz="1800">
              <a:latin typeface="Corbel"/>
              <a:ea typeface="Corbel"/>
              <a:cs typeface="Corbel"/>
              <a:sym typeface="Corbel"/>
            </a:endParaRPr>
          </a:p>
          <a:p>
            <a:pPr indent="0" lvl="0" marL="0" rtl="0" algn="l">
              <a:lnSpc>
                <a:spcPct val="115000"/>
              </a:lnSpc>
              <a:spcBef>
                <a:spcPts val="1500"/>
              </a:spcBef>
              <a:spcAft>
                <a:spcPts val="0"/>
              </a:spcAft>
              <a:buNone/>
            </a:pP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Respira e regula as tuas próprias emoções</a:t>
            </a:r>
            <a:br>
              <a:rPr lang="es-ES" sz="1800">
                <a:latin typeface="Corbel"/>
                <a:ea typeface="Corbel"/>
                <a:cs typeface="Corbel"/>
                <a:sym typeface="Corbel"/>
              </a:rPr>
            </a:b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 Reconhece a tensão</a:t>
            </a:r>
            <a:br>
              <a:rPr lang="es-ES" sz="1800">
                <a:latin typeface="Corbel"/>
                <a:ea typeface="Corbel"/>
                <a:cs typeface="Corbel"/>
                <a:sym typeface="Corbel"/>
              </a:rPr>
            </a:b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 Convida a uma conversa respeitosa</a:t>
            </a:r>
            <a:br>
              <a:rPr lang="es-ES" sz="1800">
                <a:latin typeface="Corbel"/>
                <a:ea typeface="Corbel"/>
                <a:cs typeface="Corbel"/>
                <a:sym typeface="Corbel"/>
              </a:rPr>
            </a:b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 Usa frases começadas por “Eu” em vez de acusações com “Tu”</a:t>
            </a:r>
            <a:br>
              <a:rPr lang="es-ES" sz="1800">
                <a:latin typeface="Corbel"/>
                <a:ea typeface="Corbel"/>
                <a:cs typeface="Corbel"/>
                <a:sym typeface="Corbel"/>
              </a:rPr>
            </a:b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 Ouve por completo antes de responder</a:t>
            </a:r>
            <a:endParaRPr sz="1100">
              <a:solidFill>
                <a:schemeClr val="dk1"/>
              </a:solidFill>
            </a:endParaRPr>
          </a:p>
          <a:p>
            <a:pPr indent="0" lvl="0" marL="0" marR="0" rtl="0" algn="l">
              <a:spcBef>
                <a:spcPts val="1500"/>
              </a:spcBef>
              <a:spcAft>
                <a:spcPts val="0"/>
              </a:spcAft>
              <a:buNone/>
            </a:pPr>
            <a:r>
              <a:t/>
            </a:r>
            <a:endParaRPr sz="1800"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descr="Ilustración de acuerdo comercial dibujado a mano plana" id="183" name="Google Shape;183;p1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6412251" y="2005550"/>
            <a:ext cx="5062349" cy="31619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84" name="Google Shape;184;p10" title="transferir.png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8820150" y="5829298"/>
            <a:ext cx="3371850" cy="1028700"/>
          </a:xfrm>
          <a:prstGeom prst="rect">
            <a:avLst/>
          </a:prstGeom>
          <a:noFill/>
          <a:ln>
            <a:noFill/>
          </a:ln>
        </p:spPr>
      </p:pic>
      <p:sp>
        <p:nvSpPr>
          <p:cNvPr id="185" name="Google Shape;185;p10"/>
          <p:cNvSpPr txBox="1"/>
          <p:nvPr/>
        </p:nvSpPr>
        <p:spPr>
          <a:xfrm>
            <a:off x="850950" y="342900"/>
            <a:ext cx="10744200" cy="8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267"/>
              <a:buFont typeface="Corbel"/>
              <a:buNone/>
            </a:pPr>
            <a:r>
              <a:rPr lang="es-ES" sz="3600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  <a:t>COMPETÊNCIAS - RESOLUÇÃO DE CONFLITOS</a:t>
            </a:r>
            <a:endParaRPr b="0" i="0" sz="3600" u="none" cap="none" strike="noStrike">
              <a:solidFill>
                <a:srgbClr val="FFFFFF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</p:spTree>
  </p:cSld>
  <p:clrMapOvr>
    <a:masterClrMapping/>
  </p:clrMapOvr>
  <p:transition spd="med"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9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Logotipo&#10;&#10;El contenido generado por IA puede ser incorrecto." id="190" name="Google Shape;190;p1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-139139" y="-171383"/>
            <a:ext cx="1674813" cy="1674813"/>
          </a:xfrm>
          <a:prstGeom prst="rect">
            <a:avLst/>
          </a:prstGeom>
          <a:noFill/>
          <a:ln>
            <a:noFill/>
          </a:ln>
        </p:spPr>
      </p:pic>
      <p:sp>
        <p:nvSpPr>
          <p:cNvPr id="191" name="Google Shape;191;p11"/>
          <p:cNvSpPr txBox="1"/>
          <p:nvPr/>
        </p:nvSpPr>
        <p:spPr>
          <a:xfrm>
            <a:off x="698267" y="1762506"/>
            <a:ext cx="6172200" cy="234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s-ES" sz="1800">
                <a:latin typeface="Corbel"/>
                <a:ea typeface="Corbel"/>
                <a:cs typeface="Corbel"/>
                <a:sym typeface="Corbel"/>
              </a:rPr>
              <a:t>COMUNICAÇÃO ASSERTIVA NO CONFLITO</a:t>
            </a:r>
            <a:endParaRPr b="1" sz="1800">
              <a:latin typeface="Corbel"/>
              <a:ea typeface="Corbel"/>
              <a:cs typeface="Corbel"/>
              <a:sym typeface="Corbel"/>
            </a:endParaRPr>
          </a:p>
          <a:p>
            <a:pPr indent="0" lvl="0" marL="0" rtl="0" algn="l">
              <a:lnSpc>
                <a:spcPct val="115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s-ES" sz="1800">
                <a:latin typeface="Corbel"/>
                <a:ea typeface="Corbel"/>
                <a:cs typeface="Corbel"/>
                <a:sym typeface="Corbel"/>
              </a:rPr>
              <a:t>✔️ </a:t>
            </a: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Falar com honestidade e respeito</a:t>
            </a:r>
            <a:br>
              <a:rPr lang="es-ES" sz="1800">
                <a:latin typeface="Corbel"/>
                <a:ea typeface="Corbel"/>
                <a:cs typeface="Corbel"/>
                <a:sym typeface="Corbel"/>
              </a:rPr>
            </a:b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 ✔️ Expressar necessidades de forma clara</a:t>
            </a:r>
            <a:br>
              <a:rPr lang="es-ES" sz="1800">
                <a:latin typeface="Corbel"/>
                <a:ea typeface="Corbel"/>
                <a:cs typeface="Corbel"/>
                <a:sym typeface="Corbel"/>
              </a:rPr>
            </a:b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 ✔️ Definir limites quando necessário</a:t>
            </a:r>
            <a:br>
              <a:rPr lang="es-ES" sz="1800">
                <a:latin typeface="Corbel"/>
                <a:ea typeface="Corbel"/>
                <a:cs typeface="Corbel"/>
                <a:sym typeface="Corbel"/>
              </a:rPr>
            </a:b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 ✔️ Manter abertura para a perspetiva da outra pessoa</a:t>
            </a:r>
            <a:endParaRPr sz="1100">
              <a:solidFill>
                <a:schemeClr val="dk1"/>
              </a:solidFill>
            </a:endParaRPr>
          </a:p>
          <a:p>
            <a:pPr indent="0" lvl="0" marL="0" marR="0" rtl="0" algn="l">
              <a:spcBef>
                <a:spcPts val="1500"/>
              </a:spcBef>
              <a:spcAft>
                <a:spcPts val="0"/>
              </a:spcAft>
              <a:buNone/>
            </a:pPr>
            <a:r>
              <a:t/>
            </a:r>
            <a:endParaRPr b="1" sz="1800"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descr="Concepto plano de salud mental con símbolos de psicología abstracta ilustración vectorial" id="192" name="Google Shape;192;p1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6428550" y="1670050"/>
            <a:ext cx="5281075" cy="3517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93" name="Google Shape;193;p11" title="transferir.png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8820150" y="5829298"/>
            <a:ext cx="3371850" cy="1028700"/>
          </a:xfrm>
          <a:prstGeom prst="rect">
            <a:avLst/>
          </a:prstGeom>
          <a:noFill/>
          <a:ln>
            <a:noFill/>
          </a:ln>
        </p:spPr>
      </p:pic>
      <p:sp>
        <p:nvSpPr>
          <p:cNvPr id="194" name="Google Shape;194;p11"/>
          <p:cNvSpPr txBox="1"/>
          <p:nvPr/>
        </p:nvSpPr>
        <p:spPr>
          <a:xfrm>
            <a:off x="850950" y="342900"/>
            <a:ext cx="10744200" cy="8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267"/>
              <a:buFont typeface="Corbel"/>
              <a:buNone/>
            </a:pPr>
            <a:r>
              <a:rPr lang="es-ES" sz="3600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  <a:t>COMPETÊNCIAS - RESOLUÇÃO DE CONFLITOS</a:t>
            </a:r>
            <a:endParaRPr b="0" i="0" sz="3600" u="none" cap="none" strike="noStrike">
              <a:solidFill>
                <a:srgbClr val="FFFFFF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</p:spTree>
  </p:cSld>
  <p:clrMapOvr>
    <a:masterClrMapping/>
  </p:clrMapOvr>
  <p:transition spd="med"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8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Logotipo&#10;&#10;El contenido generado por IA puede ser incorrecto." id="199" name="Google Shape;199;p1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-139139" y="-171383"/>
            <a:ext cx="1674813" cy="1674813"/>
          </a:xfrm>
          <a:prstGeom prst="rect">
            <a:avLst/>
          </a:prstGeom>
          <a:noFill/>
          <a:ln>
            <a:noFill/>
          </a:ln>
        </p:spPr>
      </p:pic>
      <p:sp>
        <p:nvSpPr>
          <p:cNvPr id="200" name="Google Shape;200;p12"/>
          <p:cNvSpPr txBox="1"/>
          <p:nvPr/>
        </p:nvSpPr>
        <p:spPr>
          <a:xfrm>
            <a:off x="698267" y="2014945"/>
            <a:ext cx="6172200" cy="2665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s-ES" sz="1800">
                <a:latin typeface="Corbel"/>
                <a:ea typeface="Corbel"/>
                <a:cs typeface="Corbel"/>
                <a:sym typeface="Corbel"/>
              </a:rPr>
              <a:t>A ABORDAGEM WIN-WIN</a:t>
            </a:r>
            <a:endParaRPr b="1" sz="1800">
              <a:latin typeface="Corbel"/>
              <a:ea typeface="Corbel"/>
              <a:cs typeface="Corbel"/>
              <a:sym typeface="Corbel"/>
            </a:endParaRPr>
          </a:p>
          <a:p>
            <a:pPr indent="0" lvl="0" marL="0" rtl="0" algn="l">
              <a:lnSpc>
                <a:spcPct val="115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A verdadeira resolução procura resultados onde:</a:t>
            </a:r>
            <a:br>
              <a:rPr lang="es-ES" sz="1800">
                <a:latin typeface="Corbel"/>
                <a:ea typeface="Corbel"/>
                <a:cs typeface="Corbel"/>
                <a:sym typeface="Corbel"/>
              </a:rPr>
            </a:b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 • Todos se sintam ouvidos</a:t>
            </a:r>
            <a:br>
              <a:rPr lang="es-ES" sz="1800">
                <a:latin typeface="Corbel"/>
                <a:ea typeface="Corbel"/>
                <a:cs typeface="Corbel"/>
                <a:sym typeface="Corbel"/>
              </a:rPr>
            </a:b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 • As necessidades sejam reconhecidas</a:t>
            </a:r>
            <a:br>
              <a:rPr lang="es-ES" sz="1800">
                <a:latin typeface="Corbel"/>
                <a:ea typeface="Corbel"/>
                <a:cs typeface="Corbel"/>
                <a:sym typeface="Corbel"/>
              </a:rPr>
            </a:b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 • Se explorem compromissos</a:t>
            </a:r>
            <a:br>
              <a:rPr lang="es-ES" sz="1800">
                <a:latin typeface="Corbel"/>
                <a:ea typeface="Corbel"/>
                <a:cs typeface="Corbel"/>
                <a:sym typeface="Corbel"/>
              </a:rPr>
            </a:b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 • A confiança seja preservada ou reconstruída</a:t>
            </a:r>
            <a:endParaRPr sz="1100">
              <a:solidFill>
                <a:schemeClr val="dk1"/>
              </a:solidFill>
            </a:endParaRPr>
          </a:p>
          <a:p>
            <a:pPr indent="0" lvl="0" marL="0" marR="0" rtl="0" algn="l">
              <a:spcBef>
                <a:spcPts val="1500"/>
              </a:spcBef>
              <a:spcAft>
                <a:spcPts val="0"/>
              </a:spcAft>
              <a:buNone/>
            </a:pPr>
            <a:r>
              <a:t/>
            </a:r>
            <a:endParaRPr sz="1800"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201" name="Google Shape;201;p12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6676951" y="1212056"/>
            <a:ext cx="4699000" cy="4699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02" name="Google Shape;202;p12" title="transferir.png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8820150" y="5829298"/>
            <a:ext cx="3371850" cy="1028700"/>
          </a:xfrm>
          <a:prstGeom prst="rect">
            <a:avLst/>
          </a:prstGeom>
          <a:noFill/>
          <a:ln>
            <a:noFill/>
          </a:ln>
        </p:spPr>
      </p:pic>
      <p:sp>
        <p:nvSpPr>
          <p:cNvPr id="203" name="Google Shape;203;p12"/>
          <p:cNvSpPr txBox="1"/>
          <p:nvPr/>
        </p:nvSpPr>
        <p:spPr>
          <a:xfrm>
            <a:off x="850950" y="342900"/>
            <a:ext cx="10744200" cy="8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267"/>
              <a:buFont typeface="Corbel"/>
              <a:buNone/>
            </a:pPr>
            <a:r>
              <a:rPr lang="es-ES" sz="3600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  <a:t>COMPETÊNCIAS - RESOLUÇÃO DE CONFLITOS</a:t>
            </a:r>
            <a:endParaRPr b="0" i="0" sz="3600" u="none" cap="none" strike="noStrike">
              <a:solidFill>
                <a:srgbClr val="FFFFFF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</p:spTree>
  </p:cSld>
  <p:clrMapOvr>
    <a:masterClrMapping/>
  </p:clrMapOvr>
  <p:transition spd="med">
    <p:fade/>
  </p:transition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7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Logotipo&#10;&#10;El contenido generado por IA puede ser incorrecto." id="208" name="Google Shape;208;p1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-139139" y="-171383"/>
            <a:ext cx="1674813" cy="1674813"/>
          </a:xfrm>
          <a:prstGeom prst="rect">
            <a:avLst/>
          </a:prstGeom>
          <a:noFill/>
          <a:ln>
            <a:noFill/>
          </a:ln>
        </p:spPr>
      </p:pic>
      <p:sp>
        <p:nvSpPr>
          <p:cNvPr id="209" name="Google Shape;209;p13"/>
          <p:cNvSpPr txBox="1"/>
          <p:nvPr/>
        </p:nvSpPr>
        <p:spPr>
          <a:xfrm>
            <a:off x="698267" y="1882526"/>
            <a:ext cx="6172200" cy="3177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s-ES" sz="1800">
                <a:latin typeface="Corbel"/>
                <a:ea typeface="Corbel"/>
                <a:cs typeface="Corbel"/>
                <a:sym typeface="Corbel"/>
              </a:rPr>
              <a:t>QUANDO AFASTAR-SE</a:t>
            </a:r>
            <a:endParaRPr b="1" sz="1800">
              <a:latin typeface="Corbel"/>
              <a:ea typeface="Corbel"/>
              <a:cs typeface="Corbel"/>
              <a:sym typeface="Corbel"/>
            </a:endParaRPr>
          </a:p>
          <a:p>
            <a:pPr indent="0" lvl="0" marL="0" rtl="0" algn="l">
              <a:lnSpc>
                <a:spcPct val="115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Alguns conflitos não podem ser resolvidos no momento.</a:t>
            </a:r>
            <a:br>
              <a:rPr lang="es-ES" sz="1800">
                <a:latin typeface="Corbel"/>
                <a:ea typeface="Corbel"/>
                <a:cs typeface="Corbel"/>
                <a:sym typeface="Corbel"/>
              </a:rPr>
            </a:b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 Faz uma pausa se:</a:t>
            </a:r>
            <a:br>
              <a:rPr lang="es-ES" sz="1800">
                <a:latin typeface="Corbel"/>
                <a:ea typeface="Corbel"/>
                <a:cs typeface="Corbel"/>
                <a:sym typeface="Corbel"/>
              </a:rPr>
            </a:b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 • As emoções estiverem demasiado intensas</a:t>
            </a:r>
            <a:br>
              <a:rPr lang="es-ES" sz="1800">
                <a:latin typeface="Corbel"/>
                <a:ea typeface="Corbel"/>
                <a:cs typeface="Corbel"/>
                <a:sym typeface="Corbel"/>
              </a:rPr>
            </a:b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 • Sentires a tua segurança ameaçada</a:t>
            </a:r>
            <a:br>
              <a:rPr lang="es-ES" sz="1800">
                <a:latin typeface="Corbel"/>
                <a:ea typeface="Corbel"/>
                <a:cs typeface="Corbel"/>
                <a:sym typeface="Corbel"/>
              </a:rPr>
            </a:b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 • A conversa se tornar cíclica</a:t>
            </a:r>
            <a:endParaRPr sz="1800">
              <a:latin typeface="Corbel"/>
              <a:ea typeface="Corbel"/>
              <a:cs typeface="Corbel"/>
              <a:sym typeface="Corbel"/>
            </a:endParaRPr>
          </a:p>
          <a:p>
            <a:pPr indent="0" lvl="0" marL="0" rtl="0" algn="l">
              <a:lnSpc>
                <a:spcPct val="115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Retorna com clareza e calma.</a:t>
            </a:r>
            <a:endParaRPr sz="1100">
              <a:solidFill>
                <a:schemeClr val="dk1"/>
              </a:solidFill>
            </a:endParaRPr>
          </a:p>
          <a:p>
            <a:pPr indent="0" lvl="0" marL="0" marR="0" rtl="0" algn="l">
              <a:spcBef>
                <a:spcPts val="1500"/>
              </a:spcBef>
              <a:spcAft>
                <a:spcPts val="0"/>
              </a:spcAft>
              <a:buNone/>
            </a:pPr>
            <a:r>
              <a:t/>
            </a:r>
            <a:endParaRPr sz="1800"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descr="Carácter del concepto de plagio" id="210" name="Google Shape;210;p1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6348841" y="1503425"/>
            <a:ext cx="5338408" cy="3556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11" name="Google Shape;211;p13" title="transferir.png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8820150" y="5829298"/>
            <a:ext cx="3371850" cy="1028700"/>
          </a:xfrm>
          <a:prstGeom prst="rect">
            <a:avLst/>
          </a:prstGeom>
          <a:noFill/>
          <a:ln>
            <a:noFill/>
          </a:ln>
        </p:spPr>
      </p:pic>
      <p:sp>
        <p:nvSpPr>
          <p:cNvPr id="212" name="Google Shape;212;p13"/>
          <p:cNvSpPr txBox="1"/>
          <p:nvPr/>
        </p:nvSpPr>
        <p:spPr>
          <a:xfrm>
            <a:off x="850950" y="342900"/>
            <a:ext cx="10744200" cy="8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267"/>
              <a:buFont typeface="Corbel"/>
              <a:buNone/>
            </a:pPr>
            <a:r>
              <a:rPr lang="es-ES" sz="3600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  <a:t>COMPETÊNCIAS - RESOLUÇÃO DE CONFLITOS</a:t>
            </a:r>
            <a:endParaRPr b="0" i="0" sz="3600" u="none" cap="none" strike="noStrike">
              <a:solidFill>
                <a:srgbClr val="FFFFFF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</p:spTree>
  </p:cSld>
  <p:clrMapOvr>
    <a:masterClrMapping/>
  </p:clrMapOvr>
  <p:transition spd="med">
    <p:fade/>
  </p:transition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6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Logotipo&#10;&#10;El contenido generado por IA puede ser incorrecto." id="217" name="Google Shape;217;p1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-139139" y="-171383"/>
            <a:ext cx="1674813" cy="1674813"/>
          </a:xfrm>
          <a:prstGeom prst="rect">
            <a:avLst/>
          </a:prstGeom>
          <a:noFill/>
          <a:ln>
            <a:noFill/>
          </a:ln>
        </p:spPr>
      </p:pic>
      <p:sp>
        <p:nvSpPr>
          <p:cNvPr id="218" name="Google Shape;218;p14"/>
          <p:cNvSpPr txBox="1"/>
          <p:nvPr/>
        </p:nvSpPr>
        <p:spPr>
          <a:xfrm>
            <a:off x="698267" y="1853358"/>
            <a:ext cx="6172200" cy="2665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s-ES" sz="1800">
                <a:latin typeface="Corbel"/>
                <a:ea typeface="Corbel"/>
                <a:cs typeface="Corbel"/>
                <a:sym typeface="Corbel"/>
              </a:rPr>
              <a:t>MEDIAÇÃO E APOIO</a:t>
            </a:r>
            <a:endParaRPr b="1" sz="1800">
              <a:latin typeface="Corbel"/>
              <a:ea typeface="Corbel"/>
              <a:cs typeface="Corbel"/>
              <a:sym typeface="Corbel"/>
            </a:endParaRPr>
          </a:p>
          <a:p>
            <a:pPr indent="0" lvl="0" marL="0" rtl="0" algn="l">
              <a:lnSpc>
                <a:spcPct val="115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Para conflitos mais complexos, recorre a:</a:t>
            </a:r>
            <a:br>
              <a:rPr lang="es-ES" sz="1800">
                <a:latin typeface="Corbel"/>
                <a:ea typeface="Corbel"/>
                <a:cs typeface="Corbel"/>
                <a:sym typeface="Corbel"/>
              </a:rPr>
            </a:b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 • Uma terceira parte neutra</a:t>
            </a:r>
            <a:br>
              <a:rPr lang="es-ES" sz="1800">
                <a:latin typeface="Corbel"/>
                <a:ea typeface="Corbel"/>
                <a:cs typeface="Corbel"/>
                <a:sym typeface="Corbel"/>
              </a:rPr>
            </a:b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 • Um processo claro e regras básicas</a:t>
            </a:r>
            <a:br>
              <a:rPr lang="es-ES" sz="1800">
                <a:latin typeface="Corbel"/>
                <a:ea typeface="Corbel"/>
                <a:cs typeface="Corbel"/>
                <a:sym typeface="Corbel"/>
              </a:rPr>
            </a:b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 • Um foco na resolução, não na punição</a:t>
            </a:r>
            <a:br>
              <a:rPr lang="es-ES" sz="1800">
                <a:latin typeface="Corbel"/>
                <a:ea typeface="Corbel"/>
                <a:cs typeface="Corbel"/>
                <a:sym typeface="Corbel"/>
              </a:rPr>
            </a:b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 • Um espaço onde ambas as partes se sintam ouvidas</a:t>
            </a:r>
            <a:endParaRPr sz="1100">
              <a:solidFill>
                <a:schemeClr val="dk1"/>
              </a:solidFill>
            </a:endParaRPr>
          </a:p>
          <a:p>
            <a:pPr indent="0" lvl="0" marL="0" marR="0" rtl="0" algn="l">
              <a:spcBef>
                <a:spcPts val="1500"/>
              </a:spcBef>
              <a:spcAft>
                <a:spcPts val="0"/>
              </a:spcAft>
              <a:buNone/>
            </a:pPr>
            <a:r>
              <a:t/>
            </a:r>
            <a:endParaRPr sz="1800"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descr="Concepto de compañeros de trabajo para la página de inicio" id="219" name="Google Shape;219;p1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6581377" y="1382361"/>
            <a:ext cx="4656931" cy="4656931"/>
          </a:xfrm>
          <a:prstGeom prst="rect">
            <a:avLst/>
          </a:prstGeom>
          <a:noFill/>
          <a:ln>
            <a:noFill/>
          </a:ln>
        </p:spPr>
      </p:pic>
      <p:pic>
        <p:nvPicPr>
          <p:cNvPr id="220" name="Google Shape;220;p14" title="transferir.png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8820150" y="5829298"/>
            <a:ext cx="3371850" cy="1028700"/>
          </a:xfrm>
          <a:prstGeom prst="rect">
            <a:avLst/>
          </a:prstGeom>
          <a:noFill/>
          <a:ln>
            <a:noFill/>
          </a:ln>
        </p:spPr>
      </p:pic>
      <p:sp>
        <p:nvSpPr>
          <p:cNvPr id="221" name="Google Shape;221;p14"/>
          <p:cNvSpPr txBox="1"/>
          <p:nvPr/>
        </p:nvSpPr>
        <p:spPr>
          <a:xfrm>
            <a:off x="850950" y="342900"/>
            <a:ext cx="10744200" cy="8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267"/>
              <a:buFont typeface="Corbel"/>
              <a:buNone/>
            </a:pPr>
            <a:r>
              <a:rPr lang="es-ES" sz="3600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  <a:t>COMPETÊNCIAS - RESOLUÇÃO DE CONFLITOS</a:t>
            </a:r>
            <a:endParaRPr b="0" i="0" sz="3600" u="none" cap="none" strike="noStrike">
              <a:solidFill>
                <a:srgbClr val="FFFFFF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</p:spTree>
  </p:cSld>
  <p:clrMapOvr>
    <a:masterClrMapping/>
  </p:clrMapOvr>
  <p:transition spd="med">
    <p:fade/>
  </p:transition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5" name="Shape 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Logotipo&#10;&#10;El contenido generado por IA puede ser incorrecto." id="226" name="Google Shape;226;p1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-139139" y="-171383"/>
            <a:ext cx="1674813" cy="1674813"/>
          </a:xfrm>
          <a:prstGeom prst="rect">
            <a:avLst/>
          </a:prstGeom>
          <a:noFill/>
          <a:ln>
            <a:noFill/>
          </a:ln>
        </p:spPr>
      </p:pic>
      <p:sp>
        <p:nvSpPr>
          <p:cNvPr id="227" name="Google Shape;227;p15"/>
          <p:cNvSpPr txBox="1"/>
          <p:nvPr/>
        </p:nvSpPr>
        <p:spPr>
          <a:xfrm>
            <a:off x="879004" y="1730332"/>
            <a:ext cx="6172200" cy="2858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s-ES" sz="1800">
                <a:latin typeface="Corbel"/>
                <a:ea typeface="Corbel"/>
                <a:cs typeface="Corbel"/>
                <a:sym typeface="Corbel"/>
              </a:rPr>
              <a:t>REFLEXÃO APÓS O CONFLITO</a:t>
            </a:r>
            <a:endParaRPr b="1" sz="1800">
              <a:latin typeface="Corbel"/>
              <a:ea typeface="Corbel"/>
              <a:cs typeface="Corbel"/>
              <a:sym typeface="Corbel"/>
            </a:endParaRPr>
          </a:p>
          <a:p>
            <a:pPr indent="0" lvl="0" marL="0" rtl="0" algn="l">
              <a:lnSpc>
                <a:spcPct val="115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Pergunta-te:</a:t>
            </a:r>
            <a:br>
              <a:rPr lang="es-ES" sz="1800">
                <a:latin typeface="Corbel"/>
                <a:ea typeface="Corbel"/>
                <a:cs typeface="Corbel"/>
                <a:sym typeface="Corbel"/>
              </a:rPr>
            </a:b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 • O que aprendi sobre mim?</a:t>
            </a:r>
            <a:br>
              <a:rPr lang="es-ES" sz="1800">
                <a:latin typeface="Corbel"/>
                <a:ea typeface="Corbel"/>
                <a:cs typeface="Corbel"/>
                <a:sym typeface="Corbel"/>
              </a:rPr>
            </a:b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 • O que funcionou ou não funcionou?</a:t>
            </a:r>
            <a:br>
              <a:rPr lang="es-ES" sz="1800">
                <a:latin typeface="Corbel"/>
                <a:ea typeface="Corbel"/>
                <a:cs typeface="Corbel"/>
                <a:sym typeface="Corbel"/>
              </a:rPr>
            </a:b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 • O que quero tentar da próxima vez?</a:t>
            </a:r>
            <a:endParaRPr sz="1800">
              <a:latin typeface="Corbel"/>
              <a:ea typeface="Corbel"/>
              <a:cs typeface="Corbel"/>
              <a:sym typeface="Corbel"/>
            </a:endParaRPr>
          </a:p>
          <a:p>
            <a:pPr indent="0" lvl="0" marL="0" rtl="0" algn="l">
              <a:lnSpc>
                <a:spcPct val="115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O conflito pode ser um espelho — e um professor.</a:t>
            </a:r>
            <a:endParaRPr sz="1100">
              <a:solidFill>
                <a:schemeClr val="dk1"/>
              </a:solidFill>
            </a:endParaRPr>
          </a:p>
          <a:p>
            <a:pPr indent="0" lvl="0" marL="0" marR="0" rtl="0" algn="l">
              <a:spcBef>
                <a:spcPts val="1500"/>
              </a:spcBef>
              <a:spcAft>
                <a:spcPts val="0"/>
              </a:spcAft>
              <a:buNone/>
            </a:pPr>
            <a:r>
              <a:t/>
            </a:r>
            <a:endParaRPr b="1" sz="1800"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228" name="Google Shape;228;p15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6279926" y="1503425"/>
            <a:ext cx="5472000" cy="37416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29" name="Google Shape;229;p15" title="transferir.png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8820150" y="5829298"/>
            <a:ext cx="3371850" cy="1028700"/>
          </a:xfrm>
          <a:prstGeom prst="rect">
            <a:avLst/>
          </a:prstGeom>
          <a:noFill/>
          <a:ln>
            <a:noFill/>
          </a:ln>
        </p:spPr>
      </p:pic>
      <p:sp>
        <p:nvSpPr>
          <p:cNvPr id="230" name="Google Shape;230;p15"/>
          <p:cNvSpPr txBox="1"/>
          <p:nvPr/>
        </p:nvSpPr>
        <p:spPr>
          <a:xfrm>
            <a:off x="850950" y="342900"/>
            <a:ext cx="10744200" cy="8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267"/>
              <a:buFont typeface="Corbel"/>
              <a:buNone/>
            </a:pPr>
            <a:r>
              <a:rPr lang="es-ES" sz="3600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  <a:t>COMPETÊNCIAS - RESOLUÇÃO DE CONFLITOS</a:t>
            </a:r>
            <a:endParaRPr b="0" i="0" sz="3600" u="none" cap="none" strike="noStrike">
              <a:solidFill>
                <a:srgbClr val="FFFFFF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</p:spTree>
  </p:cSld>
  <p:clrMapOvr>
    <a:masterClrMapping/>
  </p:clrMapOvr>
  <p:transition spd="med">
    <p:fade/>
  </p:transition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4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Logotipo&#10;&#10;El contenido generado por IA puede ser incorrecto." id="235" name="Google Shape;235;p1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-139139" y="-171383"/>
            <a:ext cx="1674813" cy="1674813"/>
          </a:xfrm>
          <a:prstGeom prst="rect">
            <a:avLst/>
          </a:prstGeom>
          <a:noFill/>
          <a:ln>
            <a:noFill/>
          </a:ln>
        </p:spPr>
      </p:pic>
      <p:sp>
        <p:nvSpPr>
          <p:cNvPr id="236" name="Google Shape;236;p16"/>
          <p:cNvSpPr txBox="1"/>
          <p:nvPr/>
        </p:nvSpPr>
        <p:spPr>
          <a:xfrm>
            <a:off x="1441532" y="2209073"/>
            <a:ext cx="8574300" cy="2028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s-ES" sz="1800">
                <a:latin typeface="Corbel"/>
                <a:ea typeface="Corbel"/>
                <a:cs typeface="Corbel"/>
                <a:sym typeface="Corbel"/>
              </a:rPr>
              <a:t>CONCLUSÕES</a:t>
            </a:r>
            <a:endParaRPr b="1" sz="1800">
              <a:latin typeface="Corbel"/>
              <a:ea typeface="Corbel"/>
              <a:cs typeface="Corbel"/>
              <a:sym typeface="Corbel"/>
            </a:endParaRPr>
          </a:p>
          <a:p>
            <a:pPr indent="0" lvl="0" marL="0" rtl="0" algn="l">
              <a:lnSpc>
                <a:spcPct val="115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O conflito não é uma falha - faz parte da vida.</a:t>
            </a:r>
            <a:br>
              <a:rPr lang="es-ES" sz="1800">
                <a:latin typeface="Corbel"/>
                <a:ea typeface="Corbel"/>
                <a:cs typeface="Corbel"/>
                <a:sym typeface="Corbel"/>
              </a:rPr>
            </a:b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 Quando é bem gerido, conduz a crescimento, clareza e laços humanos mais fortes.</a:t>
            </a:r>
            <a:endParaRPr sz="1800">
              <a:latin typeface="Corbel"/>
              <a:ea typeface="Corbel"/>
              <a:cs typeface="Corbel"/>
              <a:sym typeface="Corbel"/>
            </a:endParaRPr>
          </a:p>
          <a:p>
            <a:pPr indent="0" lvl="0" marL="0" rtl="0" algn="l">
              <a:lnSpc>
                <a:spcPct val="115000"/>
              </a:lnSpc>
              <a:spcBef>
                <a:spcPts val="1500"/>
              </a:spcBef>
              <a:spcAft>
                <a:spcPts val="1500"/>
              </a:spcAft>
              <a:buSzPts val="1100"/>
              <a:buNone/>
            </a:pP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“A paz não é a ausência de conflito, mas a capacidade de lidar com o conflito por meios pacíficos.” - Ronald Reagan</a:t>
            </a:r>
            <a:endParaRPr sz="1800"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237" name="Google Shape;237;p16" title="transferir.pn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8820150" y="5829298"/>
            <a:ext cx="3371850" cy="1028700"/>
          </a:xfrm>
          <a:prstGeom prst="rect">
            <a:avLst/>
          </a:prstGeom>
          <a:noFill/>
          <a:ln>
            <a:noFill/>
          </a:ln>
        </p:spPr>
      </p:pic>
      <p:sp>
        <p:nvSpPr>
          <p:cNvPr id="238" name="Google Shape;238;p16"/>
          <p:cNvSpPr txBox="1"/>
          <p:nvPr/>
        </p:nvSpPr>
        <p:spPr>
          <a:xfrm>
            <a:off x="850950" y="342900"/>
            <a:ext cx="10744200" cy="8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267"/>
              <a:buFont typeface="Corbel"/>
              <a:buNone/>
            </a:pPr>
            <a:r>
              <a:rPr lang="es-ES" sz="3600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  <a:t>COMPETÊNCIAS - RESOLUÇÃO DE CONFLITOS</a:t>
            </a:r>
            <a:endParaRPr b="0" i="0" sz="3600" u="none" cap="none" strike="noStrike">
              <a:solidFill>
                <a:srgbClr val="FFFFFF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</p:spTree>
  </p:cSld>
  <p:clrMapOvr>
    <a:masterClrMapping/>
  </p:clrMapOvr>
  <p:transition spd="med">
    <p:fade/>
  </p:transition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2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3" name="Google Shape;243;p1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831263" y="1222375"/>
            <a:ext cx="3360737" cy="2519363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Logotipo&#10;&#10;El contenido generado por IA puede ser incorrecto." id="244" name="Google Shape;244;p17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-139139" y="-171383"/>
            <a:ext cx="1674813" cy="1674813"/>
          </a:xfrm>
          <a:prstGeom prst="rect">
            <a:avLst/>
          </a:prstGeom>
          <a:noFill/>
          <a:ln>
            <a:noFill/>
          </a:ln>
        </p:spPr>
      </p:pic>
      <p:sp>
        <p:nvSpPr>
          <p:cNvPr id="245" name="Google Shape;245;p17"/>
          <p:cNvSpPr txBox="1"/>
          <p:nvPr/>
        </p:nvSpPr>
        <p:spPr>
          <a:xfrm>
            <a:off x="1371600" y="2888774"/>
            <a:ext cx="7635300" cy="2031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45720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-ES" sz="18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REFERÊNCIAS:</a:t>
            </a:r>
            <a:endParaRPr b="1" sz="1800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  <a:p>
            <a:pPr indent="0" lvl="0" marL="45720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</a:pPr>
            <a:r>
              <a:rPr lang="es-ES" sz="18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Rosenberg, M. (2003). </a:t>
            </a:r>
            <a:r>
              <a:rPr i="1" lang="es-ES" sz="18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Comunicação Não-Violenta.</a:t>
            </a:r>
            <a:endParaRPr i="1" sz="1800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</a:pPr>
            <a:r>
              <a:rPr lang="es-ES" sz="18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Stone, D., Patton, B., &amp; Heen, S. (2010). </a:t>
            </a:r>
            <a:r>
              <a:rPr i="1" lang="es-ES" sz="18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Conversas Difíceis.</a:t>
            </a:r>
            <a:endParaRPr i="1" sz="1800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</a:pPr>
            <a:r>
              <a:rPr lang="es-ES" sz="18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Goleman, D. (1995). </a:t>
            </a:r>
            <a:r>
              <a:rPr i="1" lang="es-ES" sz="18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Inteligência Emocional.</a:t>
            </a:r>
            <a:endParaRPr i="1" sz="1800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</a:pPr>
            <a:r>
              <a:rPr lang="es-ES" sz="18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CRKit – </a:t>
            </a:r>
            <a:r>
              <a:rPr i="1" lang="es-ES" sz="18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Kit de Ferramentas de Resolução de Conflitos</a:t>
            </a:r>
            <a:endParaRPr i="1" sz="1800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  <a:p>
            <a:pPr indent="-342900" lvl="0" marL="4572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es-ES" sz="18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Greater Good – </a:t>
            </a:r>
            <a:r>
              <a:rPr i="1" lang="es-ES" sz="18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Ferramentas para Conflito </a:t>
            </a:r>
            <a:endParaRPr i="1"/>
          </a:p>
        </p:txBody>
      </p:sp>
      <p:pic>
        <p:nvPicPr>
          <p:cNvPr id="246" name="Google Shape;246;p17" title="transferir.png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8820150" y="5829298"/>
            <a:ext cx="3371850" cy="1028700"/>
          </a:xfrm>
          <a:prstGeom prst="rect">
            <a:avLst/>
          </a:prstGeom>
          <a:noFill/>
          <a:ln>
            <a:noFill/>
          </a:ln>
        </p:spPr>
      </p:pic>
      <p:sp>
        <p:nvSpPr>
          <p:cNvPr id="247" name="Google Shape;247;p17"/>
          <p:cNvSpPr txBox="1"/>
          <p:nvPr/>
        </p:nvSpPr>
        <p:spPr>
          <a:xfrm>
            <a:off x="850950" y="342900"/>
            <a:ext cx="10744200" cy="8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267"/>
              <a:buFont typeface="Corbel"/>
              <a:buNone/>
            </a:pPr>
            <a:r>
              <a:rPr lang="es-ES" sz="3600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  <a:t>COMPETÊNCIAS - RESOLUÇÃO DE CONFLITOS</a:t>
            </a:r>
            <a:endParaRPr b="0" i="0" sz="3600" u="none" cap="none" strike="noStrike">
              <a:solidFill>
                <a:srgbClr val="FFFFFF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2" name="Shape 2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" name="Google Shape;253;p18"/>
          <p:cNvSpPr txBox="1"/>
          <p:nvPr/>
        </p:nvSpPr>
        <p:spPr>
          <a:xfrm>
            <a:off x="1954213" y="3227294"/>
            <a:ext cx="8764587" cy="137963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77500" lnSpcReduction="20000"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None/>
            </a:pPr>
            <a:r>
              <a:t/>
            </a:r>
            <a:endParaRPr sz="2200" cap="none">
              <a:solidFill>
                <a:schemeClr val="lt1"/>
              </a:solidFill>
              <a:latin typeface="Corbel"/>
              <a:ea typeface="Corbel"/>
              <a:cs typeface="Corbel"/>
              <a:sym typeface="Corbel"/>
            </a:endParaRPr>
          </a:p>
          <a:p>
            <a:pPr indent="0" lvl="0" marL="0" marR="0" rtl="0" algn="ctr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None/>
            </a:pPr>
            <a:r>
              <a:rPr b="1" lang="es-ES" sz="4667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rPr>
              <a:t>www.____________________</a:t>
            </a:r>
            <a:endParaRPr sz="4667" cap="none">
              <a:solidFill>
                <a:schemeClr val="lt1"/>
              </a:solidFill>
              <a:latin typeface="Corbel"/>
              <a:ea typeface="Corbel"/>
              <a:cs typeface="Corbel"/>
              <a:sym typeface="Corbel"/>
            </a:endParaRPr>
          </a:p>
          <a:p>
            <a:pPr indent="0" lvl="0" marL="0" marR="0" rtl="0" algn="ctr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None/>
            </a:pPr>
            <a:r>
              <a:rPr b="1" lang="es-ES" sz="4667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rPr>
              <a:t>www.facebook.com/___________________</a:t>
            </a:r>
            <a:r>
              <a:rPr b="1" lang="es-ES" sz="4700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rPr>
              <a:t> </a:t>
            </a:r>
            <a:endParaRPr/>
          </a:p>
          <a:p>
            <a:pPr indent="0" lvl="0" marL="0" marR="0" rtl="0" algn="ctr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None/>
            </a:pPr>
            <a:r>
              <a:t/>
            </a:r>
            <a:endParaRPr sz="2200" cap="none">
              <a:solidFill>
                <a:schemeClr val="lt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254" name="Google Shape;254;p18"/>
          <p:cNvSpPr txBox="1"/>
          <p:nvPr/>
        </p:nvSpPr>
        <p:spPr>
          <a:xfrm>
            <a:off x="187325" y="5974200"/>
            <a:ext cx="7153200" cy="738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-ES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rPr>
              <a:t>Aviso legal: A publicação foi produzida com o apoio do Programa Erasmus+ da União Europeia. Os conteúdos desta página são da exclusiva responsabilidade dos parceiros e não podem, em caso algum, ser considerados como refletindo as posições da AN ou da Comissão.</a:t>
            </a:r>
            <a:endParaRPr/>
          </a:p>
        </p:txBody>
      </p:sp>
      <p:pic>
        <p:nvPicPr>
          <p:cNvPr descr="Logotipo&#10;&#10;El contenido generado por IA puede ser incorrecto." id="255" name="Google Shape;255;p1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419052" y="75105"/>
            <a:ext cx="3353895" cy="3353895"/>
          </a:xfrm>
          <a:prstGeom prst="rect">
            <a:avLst/>
          </a:prstGeom>
          <a:noFill/>
          <a:ln>
            <a:noFill/>
          </a:ln>
        </p:spPr>
      </p:pic>
      <p:pic>
        <p:nvPicPr>
          <p:cNvPr id="256" name="Google Shape;256;p18" title="transferir.pn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8820150" y="5829298"/>
            <a:ext cx="3371850" cy="1028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2"/>
          <p:cNvSpPr txBox="1"/>
          <p:nvPr/>
        </p:nvSpPr>
        <p:spPr>
          <a:xfrm>
            <a:off x="850950" y="342900"/>
            <a:ext cx="10744200" cy="8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267"/>
              <a:buFont typeface="Corbel"/>
              <a:buNone/>
            </a:pPr>
            <a:r>
              <a:rPr lang="es-ES" sz="3600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  <a:t>COMPETÊNCIAS - RESOLUÇÃO DE CONFLITOS</a:t>
            </a:r>
            <a:endParaRPr b="0" i="0" sz="3600" u="none" cap="none" strike="noStrike">
              <a:solidFill>
                <a:srgbClr val="FFFFFF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descr="Logotipo&#10;&#10;El contenido generado por IA puede ser incorrecto." id="110" name="Google Shape;110;p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-139139" y="-171383"/>
            <a:ext cx="1674813" cy="1674813"/>
          </a:xfrm>
          <a:prstGeom prst="rect">
            <a:avLst/>
          </a:prstGeom>
          <a:noFill/>
          <a:ln>
            <a:noFill/>
          </a:ln>
        </p:spPr>
      </p:pic>
      <p:sp>
        <p:nvSpPr>
          <p:cNvPr id="111" name="Google Shape;111;p2"/>
          <p:cNvSpPr txBox="1"/>
          <p:nvPr/>
        </p:nvSpPr>
        <p:spPr>
          <a:xfrm>
            <a:off x="2941721" y="2347573"/>
            <a:ext cx="6172200" cy="1477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-ES" sz="1800"/>
              <a:t>Objetivo geral:</a:t>
            </a:r>
            <a:endParaRPr b="1" sz="1800"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800"/>
              <a:t>Transformar o conflito numa oportunidade de crescimento, compreensão e relações mais fortes através de comunicação eficaz e regulação emocional.</a:t>
            </a:r>
            <a:endParaRPr sz="1800"/>
          </a:p>
        </p:txBody>
      </p:sp>
      <p:pic>
        <p:nvPicPr>
          <p:cNvPr id="112" name="Google Shape;112;p2" title="transferir.pn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8820150" y="5829298"/>
            <a:ext cx="3371850" cy="1028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>
    <p:fade/>
  </p:transition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Logotipo&#10;&#10;El contenido generado por IA puede ser incorrecto." id="117" name="Google Shape;117;p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-139139" y="-171383"/>
            <a:ext cx="1674813" cy="1674813"/>
          </a:xfrm>
          <a:prstGeom prst="rect">
            <a:avLst/>
          </a:prstGeom>
          <a:noFill/>
          <a:ln>
            <a:noFill/>
          </a:ln>
        </p:spPr>
      </p:pic>
      <p:sp>
        <p:nvSpPr>
          <p:cNvPr id="118" name="Google Shape;118;p3"/>
          <p:cNvSpPr txBox="1"/>
          <p:nvPr/>
        </p:nvSpPr>
        <p:spPr>
          <a:xfrm>
            <a:off x="698267" y="2597773"/>
            <a:ext cx="6172200" cy="234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s-ES" sz="1800">
                <a:latin typeface="Corbel"/>
                <a:ea typeface="Corbel"/>
                <a:cs typeface="Corbel"/>
                <a:sym typeface="Corbel"/>
              </a:rPr>
              <a:t>OBJETIVOS ESPECÍFICOS:</a:t>
            </a:r>
            <a:endParaRPr b="1" sz="1800">
              <a:latin typeface="Corbel"/>
              <a:ea typeface="Corbel"/>
              <a:cs typeface="Corbel"/>
              <a:sym typeface="Corbel"/>
            </a:endParaRPr>
          </a:p>
          <a:p>
            <a:pPr indent="0" lvl="0" marL="0" rtl="0" algn="l">
              <a:lnSpc>
                <a:spcPct val="115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• Compreender o que é o conflito e porque surge</a:t>
            </a:r>
            <a:br>
              <a:rPr lang="es-ES" sz="1800">
                <a:latin typeface="Corbel"/>
                <a:ea typeface="Corbel"/>
                <a:cs typeface="Corbel"/>
                <a:sym typeface="Corbel"/>
              </a:rPr>
            </a:b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 • Identificar padrões emocionais e de comunicação no conflito</a:t>
            </a:r>
            <a:br>
              <a:rPr lang="es-ES" sz="1800">
                <a:latin typeface="Corbel"/>
                <a:ea typeface="Corbel"/>
                <a:cs typeface="Corbel"/>
                <a:sym typeface="Corbel"/>
              </a:rPr>
            </a:b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 • Aprender passos para desescalar e resolver o conflito</a:t>
            </a:r>
            <a:br>
              <a:rPr lang="es-ES" sz="1800">
                <a:latin typeface="Corbel"/>
                <a:ea typeface="Corbel"/>
                <a:cs typeface="Corbel"/>
                <a:sym typeface="Corbel"/>
              </a:rPr>
            </a:b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 • Praticar ouvir, expressar e negociar de forma respeitosa</a:t>
            </a:r>
            <a:endParaRPr sz="1100">
              <a:solidFill>
                <a:schemeClr val="dk1"/>
              </a:solidFill>
            </a:endParaRPr>
          </a:p>
          <a:p>
            <a:pPr indent="0" lvl="0" marL="0" marR="0" rtl="0" algn="l">
              <a:spcBef>
                <a:spcPts val="1500"/>
              </a:spcBef>
              <a:spcAft>
                <a:spcPts val="0"/>
              </a:spcAft>
              <a:buNone/>
            </a:pPr>
            <a:r>
              <a:t/>
            </a:r>
            <a:endParaRPr b="1" sz="1800"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descr="Personas que trabajan en línea en equipo." id="119" name="Google Shape;119;p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6576284" y="1800123"/>
            <a:ext cx="5404683" cy="3600244"/>
          </a:xfrm>
          <a:prstGeom prst="rect">
            <a:avLst/>
          </a:prstGeom>
          <a:noFill/>
          <a:ln>
            <a:noFill/>
          </a:ln>
        </p:spPr>
      </p:pic>
      <p:pic>
        <p:nvPicPr>
          <p:cNvPr id="120" name="Google Shape;120;p3" title="transferir.png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8820150" y="5829298"/>
            <a:ext cx="3371850" cy="1028700"/>
          </a:xfrm>
          <a:prstGeom prst="rect">
            <a:avLst/>
          </a:prstGeom>
          <a:noFill/>
          <a:ln>
            <a:noFill/>
          </a:ln>
        </p:spPr>
      </p:pic>
      <p:sp>
        <p:nvSpPr>
          <p:cNvPr id="121" name="Google Shape;121;p3"/>
          <p:cNvSpPr txBox="1"/>
          <p:nvPr/>
        </p:nvSpPr>
        <p:spPr>
          <a:xfrm>
            <a:off x="850950" y="342900"/>
            <a:ext cx="10744200" cy="8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267"/>
              <a:buFont typeface="Corbel"/>
              <a:buNone/>
            </a:pPr>
            <a:r>
              <a:rPr lang="es-ES" sz="3600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  <a:t>COMPETÊNCIAS - RESOLUÇÃO DE CONFLITOS</a:t>
            </a:r>
            <a:endParaRPr b="0" i="0" sz="3600" u="none" cap="none" strike="noStrike">
              <a:solidFill>
                <a:srgbClr val="FFFFFF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</p:spTree>
  </p:cSld>
  <p:clrMapOvr>
    <a:masterClrMapping/>
  </p:clrMapOvr>
  <p:transition spd="med">
    <p:fade/>
  </p:transition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Logotipo&#10;&#10;El contenido generado por IA puede ser incorrecto." id="126" name="Google Shape;126;p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-139139" y="-171383"/>
            <a:ext cx="1674813" cy="1674813"/>
          </a:xfrm>
          <a:prstGeom prst="rect">
            <a:avLst/>
          </a:prstGeom>
          <a:noFill/>
          <a:ln>
            <a:noFill/>
          </a:ln>
        </p:spPr>
      </p:pic>
      <p:sp>
        <p:nvSpPr>
          <p:cNvPr id="127" name="Google Shape;127;p4"/>
          <p:cNvSpPr txBox="1"/>
          <p:nvPr/>
        </p:nvSpPr>
        <p:spPr>
          <a:xfrm>
            <a:off x="900270" y="1869256"/>
            <a:ext cx="5195700" cy="2586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b="1" lang="es-ES" sz="1800">
                <a:latin typeface="Corbel"/>
                <a:ea typeface="Corbel"/>
                <a:cs typeface="Corbel"/>
                <a:sym typeface="Corbel"/>
              </a:rPr>
              <a:t>O QUE É CONFLITO?</a:t>
            </a:r>
            <a:endParaRPr b="1" sz="1800">
              <a:latin typeface="Corbel"/>
              <a:ea typeface="Corbel"/>
              <a:cs typeface="Corbel"/>
              <a:sym typeface="Corbe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orbel"/>
              <a:buNone/>
            </a:pPr>
            <a:r>
              <a:t/>
            </a:r>
            <a:endParaRPr b="1" sz="1800">
              <a:latin typeface="Corbel"/>
              <a:ea typeface="Corbel"/>
              <a:cs typeface="Corbel"/>
              <a:sym typeface="Corbe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orbel"/>
              <a:buNone/>
            </a:pP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O conflito é um desacordo ou tensão natural entre indivíduos ou grupos que percebem necessidades, valores ou perspetivas opostos.</a:t>
            </a:r>
            <a:endParaRPr sz="1800">
              <a:latin typeface="Corbel"/>
              <a:ea typeface="Corbel"/>
              <a:cs typeface="Corbel"/>
              <a:sym typeface="Corbe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sz="1800">
              <a:latin typeface="Corbel"/>
              <a:ea typeface="Corbel"/>
              <a:cs typeface="Corbel"/>
              <a:sym typeface="Corbe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orbel"/>
              <a:buNone/>
            </a:pP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O objetivo não é eliminar o conflito, mas geri-lo de forma construtiva.</a:t>
            </a:r>
            <a:endParaRPr sz="1100">
              <a:solidFill>
                <a:schemeClr val="dk1"/>
              </a:solidFill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128" name="Google Shape;128;p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6851207" y="1869256"/>
            <a:ext cx="4699000" cy="3467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9" name="Google Shape;129;p4" title="transferir.png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8820150" y="5829298"/>
            <a:ext cx="3371850" cy="1028700"/>
          </a:xfrm>
          <a:prstGeom prst="rect">
            <a:avLst/>
          </a:prstGeom>
          <a:noFill/>
          <a:ln>
            <a:noFill/>
          </a:ln>
        </p:spPr>
      </p:pic>
      <p:sp>
        <p:nvSpPr>
          <p:cNvPr id="130" name="Google Shape;130;p4"/>
          <p:cNvSpPr txBox="1"/>
          <p:nvPr/>
        </p:nvSpPr>
        <p:spPr>
          <a:xfrm>
            <a:off x="850950" y="342900"/>
            <a:ext cx="10744200" cy="8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267"/>
              <a:buFont typeface="Corbel"/>
              <a:buNone/>
            </a:pPr>
            <a:r>
              <a:rPr lang="es-ES" sz="3600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  <a:t>COMPETÊNCIAS - RESOLUÇÃO DE CONFLITOS</a:t>
            </a:r>
            <a:endParaRPr b="0" i="0" sz="3600" u="none" cap="none" strike="noStrike">
              <a:solidFill>
                <a:srgbClr val="FFFFFF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</p:spTree>
  </p:cSld>
  <p:clrMapOvr>
    <a:masterClrMapping/>
  </p:clrMapOvr>
  <p:transition spd="med">
    <p:fade/>
  </p:transition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Logotipo&#10;&#10;El contenido generado por IA puede ser incorrecto." id="135" name="Google Shape;135;p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-139139" y="-171383"/>
            <a:ext cx="1674813" cy="1674813"/>
          </a:xfrm>
          <a:prstGeom prst="rect">
            <a:avLst/>
          </a:prstGeom>
          <a:noFill/>
          <a:ln>
            <a:noFill/>
          </a:ln>
        </p:spPr>
      </p:pic>
      <p:sp>
        <p:nvSpPr>
          <p:cNvPr id="136" name="Google Shape;136;p5"/>
          <p:cNvSpPr txBox="1"/>
          <p:nvPr/>
        </p:nvSpPr>
        <p:spPr>
          <a:xfrm>
            <a:off x="1066006" y="1995871"/>
            <a:ext cx="6172200" cy="2665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s-ES" sz="1800">
                <a:latin typeface="Corbel"/>
                <a:ea typeface="Corbel"/>
                <a:cs typeface="Corbel"/>
                <a:sym typeface="Corbel"/>
              </a:rPr>
              <a:t>PORQUE SURGE O CONFLITO</a:t>
            </a:r>
            <a:endParaRPr b="1" sz="1800">
              <a:latin typeface="Corbel"/>
              <a:ea typeface="Corbel"/>
              <a:cs typeface="Corbel"/>
              <a:sym typeface="Corbel"/>
            </a:endParaRPr>
          </a:p>
          <a:p>
            <a:pPr indent="0" lvl="0" marL="0" rtl="0" algn="l">
              <a:lnSpc>
                <a:spcPct val="115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• Necessidades não satisfeitas</a:t>
            </a:r>
            <a:br>
              <a:rPr lang="es-ES" sz="1800">
                <a:latin typeface="Corbel"/>
                <a:ea typeface="Corbel"/>
                <a:cs typeface="Corbel"/>
                <a:sym typeface="Corbel"/>
              </a:rPr>
            </a:b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 • Falhas de comunicação</a:t>
            </a:r>
            <a:br>
              <a:rPr lang="es-ES" sz="1800">
                <a:latin typeface="Corbel"/>
                <a:ea typeface="Corbel"/>
                <a:cs typeface="Corbel"/>
                <a:sym typeface="Corbel"/>
              </a:rPr>
            </a:b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 • Diferenças de valores ou objetivos</a:t>
            </a:r>
            <a:br>
              <a:rPr lang="es-ES" sz="1800">
                <a:latin typeface="Corbel"/>
                <a:ea typeface="Corbel"/>
                <a:cs typeface="Corbel"/>
                <a:sym typeface="Corbel"/>
              </a:rPr>
            </a:b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 • Stress ou sobrecarga emocional</a:t>
            </a:r>
            <a:br>
              <a:rPr lang="es-ES" sz="1800">
                <a:latin typeface="Corbel"/>
                <a:ea typeface="Corbel"/>
                <a:cs typeface="Corbel"/>
                <a:sym typeface="Corbel"/>
              </a:rPr>
            </a:b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 • Desequilíbrio de poder</a:t>
            </a:r>
            <a:endParaRPr sz="1800">
              <a:latin typeface="Corbel"/>
              <a:ea typeface="Corbel"/>
              <a:cs typeface="Corbel"/>
              <a:sym typeface="Corbel"/>
            </a:endParaRPr>
          </a:p>
          <a:p>
            <a:pPr indent="0" lvl="0" marL="0" rtl="0" algn="l">
              <a:lnSpc>
                <a:spcPct val="115000"/>
              </a:lnSpc>
              <a:spcBef>
                <a:spcPts val="1500"/>
              </a:spcBef>
              <a:spcAft>
                <a:spcPts val="1500"/>
              </a:spcAft>
              <a:buSzPts val="1100"/>
              <a:buNone/>
            </a:pP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Compreender a causa raiz ajuda na resolução.</a:t>
            </a:r>
            <a:endParaRPr sz="1800"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137" name="Google Shape;137;p5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061200" y="1236921"/>
            <a:ext cx="4699000" cy="4699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8" name="Google Shape;138;p5" title="transferir.png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8820150" y="5829298"/>
            <a:ext cx="3371850" cy="1028700"/>
          </a:xfrm>
          <a:prstGeom prst="rect">
            <a:avLst/>
          </a:prstGeom>
          <a:noFill/>
          <a:ln>
            <a:noFill/>
          </a:ln>
        </p:spPr>
      </p:pic>
      <p:sp>
        <p:nvSpPr>
          <p:cNvPr id="139" name="Google Shape;139;p5"/>
          <p:cNvSpPr txBox="1"/>
          <p:nvPr/>
        </p:nvSpPr>
        <p:spPr>
          <a:xfrm>
            <a:off x="850950" y="342900"/>
            <a:ext cx="10744200" cy="8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267"/>
              <a:buFont typeface="Corbel"/>
              <a:buNone/>
            </a:pPr>
            <a:r>
              <a:rPr lang="es-ES" sz="3600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  <a:t>COMPETÊNCIAS - RESOLUÇÃO DE CONFLITOS</a:t>
            </a:r>
            <a:endParaRPr b="0" i="0" sz="3600" u="none" cap="none" strike="noStrike">
              <a:solidFill>
                <a:srgbClr val="FFFFFF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</p:spTree>
  </p:cSld>
  <p:clrMapOvr>
    <a:masterClrMapping/>
  </p:clrMapOvr>
  <p:transition spd="med">
    <p:fade/>
  </p:transition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3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Logotipo&#10;&#10;El contenido generado por IA puede ser incorrecto." id="144" name="Google Shape;144;p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-139139" y="-171383"/>
            <a:ext cx="1674813" cy="1674813"/>
          </a:xfrm>
          <a:prstGeom prst="rect">
            <a:avLst/>
          </a:prstGeom>
          <a:noFill/>
          <a:ln>
            <a:noFill/>
          </a:ln>
        </p:spPr>
      </p:pic>
      <p:sp>
        <p:nvSpPr>
          <p:cNvPr id="145" name="Google Shape;145;p6"/>
          <p:cNvSpPr txBox="1"/>
          <p:nvPr/>
        </p:nvSpPr>
        <p:spPr>
          <a:xfrm>
            <a:off x="690056" y="1900690"/>
            <a:ext cx="6172200" cy="2858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s-ES" sz="1800">
                <a:latin typeface="Corbel"/>
                <a:ea typeface="Corbel"/>
                <a:cs typeface="Corbel"/>
                <a:sym typeface="Corbel"/>
              </a:rPr>
              <a:t>TIPOS DE CONFLITOS</a:t>
            </a:r>
            <a:endParaRPr b="1" sz="1800">
              <a:latin typeface="Corbel"/>
              <a:ea typeface="Corbel"/>
              <a:cs typeface="Corbel"/>
              <a:sym typeface="Corbel"/>
            </a:endParaRPr>
          </a:p>
          <a:p>
            <a:pPr indent="0" lvl="0" marL="0" rtl="0" algn="l">
              <a:lnSpc>
                <a:spcPct val="115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s-ES" sz="1800">
                <a:latin typeface="Corbel"/>
                <a:ea typeface="Corbel"/>
                <a:cs typeface="Corbel"/>
                <a:sym typeface="Corbel"/>
              </a:rPr>
              <a:t>• Interpessoal: </a:t>
            </a: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entre indivíduos</a:t>
            </a:r>
            <a:br>
              <a:rPr b="1" lang="es-ES" sz="1800">
                <a:latin typeface="Corbel"/>
                <a:ea typeface="Corbel"/>
                <a:cs typeface="Corbel"/>
                <a:sym typeface="Corbel"/>
              </a:rPr>
            </a:br>
            <a:r>
              <a:rPr b="1" lang="es-ES" sz="1800">
                <a:latin typeface="Corbel"/>
                <a:ea typeface="Corbel"/>
                <a:cs typeface="Corbel"/>
                <a:sym typeface="Corbel"/>
              </a:rPr>
              <a:t> • Intrapessoal:</a:t>
            </a: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 lutas internas</a:t>
            </a:r>
            <a:br>
              <a:rPr b="1" lang="es-ES" sz="1800">
                <a:latin typeface="Corbel"/>
                <a:ea typeface="Corbel"/>
                <a:cs typeface="Corbel"/>
                <a:sym typeface="Corbel"/>
              </a:rPr>
            </a:br>
            <a:r>
              <a:rPr b="1" lang="es-ES" sz="1800">
                <a:latin typeface="Corbel"/>
                <a:ea typeface="Corbel"/>
                <a:cs typeface="Corbel"/>
                <a:sym typeface="Corbel"/>
              </a:rPr>
              <a:t> • De grupo/equipa:</a:t>
            </a: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 dentro ou entre equipas</a:t>
            </a:r>
            <a:br>
              <a:rPr b="1" lang="es-ES" sz="1800">
                <a:latin typeface="Corbel"/>
                <a:ea typeface="Corbel"/>
                <a:cs typeface="Corbel"/>
                <a:sym typeface="Corbel"/>
              </a:rPr>
            </a:br>
            <a:r>
              <a:rPr b="1" lang="es-ES" sz="1800">
                <a:latin typeface="Corbel"/>
                <a:ea typeface="Corbel"/>
                <a:cs typeface="Corbel"/>
                <a:sym typeface="Corbel"/>
              </a:rPr>
              <a:t> • Organizacional: </a:t>
            </a: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políticas, estrutura, cultura</a:t>
            </a:r>
            <a:endParaRPr sz="1800">
              <a:latin typeface="Corbel"/>
              <a:ea typeface="Corbel"/>
              <a:cs typeface="Corbel"/>
              <a:sym typeface="Corbel"/>
            </a:endParaRPr>
          </a:p>
          <a:p>
            <a:pPr indent="0" lvl="0" marL="0" rtl="0" algn="l">
              <a:lnSpc>
                <a:spcPct val="115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Cada tipo requer uma abordagem diferente.</a:t>
            </a:r>
            <a:endParaRPr sz="1100">
              <a:solidFill>
                <a:schemeClr val="dk1"/>
              </a:solidFill>
            </a:endParaRPr>
          </a:p>
          <a:p>
            <a:pPr indent="0" lvl="0" marL="0" marR="0" rtl="0" algn="l">
              <a:spcBef>
                <a:spcPts val="1500"/>
              </a:spcBef>
              <a:spcAft>
                <a:spcPts val="0"/>
              </a:spcAft>
              <a:buNone/>
            </a:pPr>
            <a:r>
              <a:t/>
            </a:r>
            <a:endParaRPr sz="1800"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descr="Grupo de personas con problemas de comportamiento." id="146" name="Google Shape;146;p6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545440" y="1503430"/>
            <a:ext cx="6269399" cy="4176261"/>
          </a:xfrm>
          <a:prstGeom prst="rect">
            <a:avLst/>
          </a:prstGeom>
          <a:noFill/>
          <a:ln>
            <a:noFill/>
          </a:ln>
        </p:spPr>
      </p:pic>
      <p:pic>
        <p:nvPicPr>
          <p:cNvPr id="147" name="Google Shape;147;p6" title="transferir.png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8820150" y="5829298"/>
            <a:ext cx="3371850" cy="1028700"/>
          </a:xfrm>
          <a:prstGeom prst="rect">
            <a:avLst/>
          </a:prstGeom>
          <a:noFill/>
          <a:ln>
            <a:noFill/>
          </a:ln>
        </p:spPr>
      </p:pic>
      <p:sp>
        <p:nvSpPr>
          <p:cNvPr id="148" name="Google Shape;148;p6"/>
          <p:cNvSpPr txBox="1"/>
          <p:nvPr/>
        </p:nvSpPr>
        <p:spPr>
          <a:xfrm>
            <a:off x="850950" y="342900"/>
            <a:ext cx="10744200" cy="8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267"/>
              <a:buFont typeface="Corbel"/>
              <a:buNone/>
            </a:pPr>
            <a:r>
              <a:rPr lang="es-ES" sz="3600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  <a:t>COMPETÊNCIAS - RESOLUÇÃO DE CONFLITOS</a:t>
            </a:r>
            <a:endParaRPr b="0" i="0" sz="3600" u="none" cap="none" strike="noStrike">
              <a:solidFill>
                <a:srgbClr val="FFFFFF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</p:spTree>
  </p:cSld>
  <p:clrMapOvr>
    <a:masterClrMapping/>
  </p:clrMapOvr>
  <p:transition spd="med">
    <p:fade/>
  </p:transition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3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Logotipo&#10;&#10;El contenido generado por IA puede ser incorrecto." id="154" name="Google Shape;154;p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-139139" y="-171383"/>
            <a:ext cx="1674813" cy="1674813"/>
          </a:xfrm>
          <a:prstGeom prst="rect">
            <a:avLst/>
          </a:prstGeom>
          <a:noFill/>
          <a:ln>
            <a:noFill/>
          </a:ln>
        </p:spPr>
      </p:pic>
      <p:sp>
        <p:nvSpPr>
          <p:cNvPr id="155" name="Google Shape;155;p7"/>
          <p:cNvSpPr txBox="1"/>
          <p:nvPr/>
        </p:nvSpPr>
        <p:spPr>
          <a:xfrm>
            <a:off x="1006595" y="1830424"/>
            <a:ext cx="6172200" cy="3177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s-ES" sz="1800">
                <a:latin typeface="Corbel"/>
                <a:ea typeface="Corbel"/>
                <a:cs typeface="Corbel"/>
                <a:sym typeface="Corbel"/>
              </a:rPr>
              <a:t>PADRÕES COMUNS POUCO ÚTEIS</a:t>
            </a:r>
            <a:endParaRPr sz="1800">
              <a:latin typeface="Corbel"/>
              <a:ea typeface="Corbel"/>
              <a:cs typeface="Corbel"/>
              <a:sym typeface="Corbel"/>
            </a:endParaRPr>
          </a:p>
          <a:p>
            <a:pPr indent="0" lvl="0" marL="0" rtl="0" algn="l">
              <a:lnSpc>
                <a:spcPct val="115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🚫 Culpar</a:t>
            </a:r>
            <a:br>
              <a:rPr lang="es-ES" sz="1800">
                <a:latin typeface="Corbel"/>
                <a:ea typeface="Corbel"/>
                <a:cs typeface="Corbel"/>
                <a:sym typeface="Corbel"/>
              </a:rPr>
            </a:b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 🚫 Interromper</a:t>
            </a:r>
            <a:br>
              <a:rPr lang="es-ES" sz="1800">
                <a:latin typeface="Corbel"/>
                <a:ea typeface="Corbel"/>
                <a:cs typeface="Corbel"/>
                <a:sym typeface="Corbel"/>
              </a:rPr>
            </a:b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 🚫 Evitar</a:t>
            </a:r>
            <a:br>
              <a:rPr lang="es-ES" sz="1800">
                <a:latin typeface="Corbel"/>
                <a:ea typeface="Corbel"/>
                <a:cs typeface="Corbel"/>
                <a:sym typeface="Corbel"/>
              </a:rPr>
            </a:b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 🚫 Defensividade</a:t>
            </a:r>
            <a:br>
              <a:rPr lang="es-ES" sz="1800">
                <a:latin typeface="Corbel"/>
                <a:ea typeface="Corbel"/>
                <a:cs typeface="Corbel"/>
                <a:sym typeface="Corbel"/>
              </a:rPr>
            </a:b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 🚫 Aumentar o tom</a:t>
            </a:r>
            <a:endParaRPr sz="1800">
              <a:latin typeface="Corbel"/>
              <a:ea typeface="Corbel"/>
              <a:cs typeface="Corbel"/>
              <a:sym typeface="Corbel"/>
            </a:endParaRPr>
          </a:p>
          <a:p>
            <a:pPr indent="0" lvl="0" marL="0" rtl="0" algn="l">
              <a:lnSpc>
                <a:spcPct val="115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Reconhecer estes padrões é o primeiro passo para os mudar.</a:t>
            </a:r>
            <a:endParaRPr sz="1100">
              <a:solidFill>
                <a:schemeClr val="dk1"/>
              </a:solidFill>
            </a:endParaRPr>
          </a:p>
          <a:p>
            <a:pPr indent="0" lvl="0" marL="0" marR="0" rtl="0" algn="l">
              <a:spcBef>
                <a:spcPts val="1500"/>
              </a:spcBef>
              <a:spcAft>
                <a:spcPts val="0"/>
              </a:spcAft>
              <a:buNone/>
            </a:pPr>
            <a:r>
              <a:t/>
            </a:r>
            <a:endParaRPr sz="1800"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descr="Ilustración del concepto de entrenamiento" id="156" name="Google Shape;156;p7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6980143" y="1503430"/>
            <a:ext cx="5211857" cy="3471796"/>
          </a:xfrm>
          <a:prstGeom prst="rect">
            <a:avLst/>
          </a:prstGeom>
          <a:noFill/>
          <a:ln>
            <a:noFill/>
          </a:ln>
        </p:spPr>
      </p:pic>
      <p:pic>
        <p:nvPicPr>
          <p:cNvPr id="157" name="Google Shape;157;p7" title="transferir.png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8820150" y="5829298"/>
            <a:ext cx="3371850" cy="1028700"/>
          </a:xfrm>
          <a:prstGeom prst="rect">
            <a:avLst/>
          </a:prstGeom>
          <a:noFill/>
          <a:ln>
            <a:noFill/>
          </a:ln>
        </p:spPr>
      </p:pic>
      <p:sp>
        <p:nvSpPr>
          <p:cNvPr id="158" name="Google Shape;158;p7"/>
          <p:cNvSpPr txBox="1"/>
          <p:nvPr/>
        </p:nvSpPr>
        <p:spPr>
          <a:xfrm>
            <a:off x="850950" y="342900"/>
            <a:ext cx="10744200" cy="8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267"/>
              <a:buFont typeface="Corbel"/>
              <a:buNone/>
            </a:pPr>
            <a:r>
              <a:rPr lang="es-ES" sz="3600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  <a:t>COMPETÊNCIAS - RESOLUÇÃO DE CONFLITOS</a:t>
            </a:r>
            <a:endParaRPr b="0" i="0" sz="3600" u="none" cap="none" strike="noStrike">
              <a:solidFill>
                <a:srgbClr val="FFFFFF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</p:spTree>
  </p:cSld>
  <p:clrMapOvr>
    <a:masterClrMapping/>
  </p:clrMapOvr>
  <p:transition spd="med">
    <p:fade/>
  </p:transition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2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Logotipo&#10;&#10;El contenido generado por IA puede ser incorrecto." id="163" name="Google Shape;163;p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-139139" y="-171383"/>
            <a:ext cx="1674813" cy="1674813"/>
          </a:xfrm>
          <a:prstGeom prst="rect">
            <a:avLst/>
          </a:prstGeom>
          <a:noFill/>
          <a:ln>
            <a:noFill/>
          </a:ln>
        </p:spPr>
      </p:pic>
      <p:sp>
        <p:nvSpPr>
          <p:cNvPr id="164" name="Google Shape;164;p8"/>
          <p:cNvSpPr txBox="1"/>
          <p:nvPr/>
        </p:nvSpPr>
        <p:spPr>
          <a:xfrm>
            <a:off x="533400" y="1997075"/>
            <a:ext cx="6172200" cy="2028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s-ES" sz="1800">
                <a:latin typeface="Corbel"/>
                <a:ea typeface="Corbel"/>
                <a:cs typeface="Corbel"/>
                <a:sym typeface="Corbel"/>
              </a:rPr>
              <a:t>RESPONDER VS REAGIR</a:t>
            </a:r>
            <a:endParaRPr b="1" sz="1800">
              <a:latin typeface="Corbel"/>
              <a:ea typeface="Corbel"/>
              <a:cs typeface="Corbel"/>
              <a:sym typeface="Corbel"/>
            </a:endParaRPr>
          </a:p>
          <a:p>
            <a:pPr indent="0" lvl="0" marL="0" rtl="0" algn="l">
              <a:lnSpc>
                <a:spcPct val="115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Reações são rápidas, emocionais e muitas vezes inconscientes.</a:t>
            </a:r>
            <a:br>
              <a:rPr lang="es-ES" sz="1800">
                <a:latin typeface="Corbel"/>
                <a:ea typeface="Corbel"/>
                <a:cs typeface="Corbel"/>
                <a:sym typeface="Corbel"/>
              </a:rPr>
            </a:b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 Respostas são intencionais, refletidas e equilibradas.</a:t>
            </a:r>
            <a:br>
              <a:rPr lang="es-ES" sz="1800">
                <a:latin typeface="Corbel"/>
                <a:ea typeface="Corbel"/>
                <a:cs typeface="Corbel"/>
                <a:sym typeface="Corbel"/>
              </a:rPr>
            </a:b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 A pausa cria espaço para a resolução.</a:t>
            </a:r>
            <a:endParaRPr sz="1100">
              <a:solidFill>
                <a:schemeClr val="dk1"/>
              </a:solidFill>
            </a:endParaRPr>
          </a:p>
          <a:p>
            <a:pPr indent="0" lvl="0" marL="0" marR="0" rtl="0" algn="l">
              <a:spcBef>
                <a:spcPts val="1500"/>
              </a:spcBef>
              <a:spcAft>
                <a:spcPts val="0"/>
              </a:spcAft>
              <a:buNone/>
            </a:pPr>
            <a:r>
              <a:t/>
            </a:r>
            <a:endParaRPr sz="1800"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descr="Gente hablando ilustración del concepto" id="165" name="Google Shape;165;p8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6373338" y="1510998"/>
            <a:ext cx="5818663" cy="3876010"/>
          </a:xfrm>
          <a:prstGeom prst="rect">
            <a:avLst/>
          </a:prstGeom>
          <a:noFill/>
          <a:ln>
            <a:noFill/>
          </a:ln>
        </p:spPr>
      </p:pic>
      <p:pic>
        <p:nvPicPr>
          <p:cNvPr id="166" name="Google Shape;166;p8" title="transferir.png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8820150" y="5829298"/>
            <a:ext cx="3371850" cy="1028700"/>
          </a:xfrm>
          <a:prstGeom prst="rect">
            <a:avLst/>
          </a:prstGeom>
          <a:noFill/>
          <a:ln>
            <a:noFill/>
          </a:ln>
        </p:spPr>
      </p:pic>
      <p:sp>
        <p:nvSpPr>
          <p:cNvPr id="167" name="Google Shape;167;p8"/>
          <p:cNvSpPr txBox="1"/>
          <p:nvPr/>
        </p:nvSpPr>
        <p:spPr>
          <a:xfrm>
            <a:off x="850950" y="342900"/>
            <a:ext cx="10744200" cy="8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267"/>
              <a:buFont typeface="Corbel"/>
              <a:buNone/>
            </a:pPr>
            <a:r>
              <a:rPr lang="es-ES" sz="3600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  <a:t>COMPETÊNCIAS - RESOLUÇÃO DE CONFLITOS</a:t>
            </a:r>
            <a:endParaRPr b="0" i="0" sz="3600" u="none" cap="none" strike="noStrike">
              <a:solidFill>
                <a:srgbClr val="FFFFFF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</p:spTree>
  </p:cSld>
  <p:clrMapOvr>
    <a:masterClrMapping/>
  </p:clrMapOvr>
  <p:transition spd="med">
    <p:fade/>
  </p:transition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Logotipo&#10;&#10;El contenido generado por IA puede ser incorrecto." id="172" name="Google Shape;172;p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-139139" y="-171383"/>
            <a:ext cx="1674813" cy="1674813"/>
          </a:xfrm>
          <a:prstGeom prst="rect">
            <a:avLst/>
          </a:prstGeom>
          <a:noFill/>
          <a:ln>
            <a:noFill/>
          </a:ln>
        </p:spPr>
      </p:pic>
      <p:sp>
        <p:nvSpPr>
          <p:cNvPr id="173" name="Google Shape;173;p9"/>
          <p:cNvSpPr txBox="1"/>
          <p:nvPr/>
        </p:nvSpPr>
        <p:spPr>
          <a:xfrm>
            <a:off x="546467" y="1890675"/>
            <a:ext cx="6172200" cy="2858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s-ES" sz="1800">
                <a:latin typeface="Corbel"/>
                <a:ea typeface="Corbel"/>
                <a:cs typeface="Corbel"/>
                <a:sym typeface="Corbel"/>
              </a:rPr>
              <a:t>EMPATIA NO CONFLITO</a:t>
            </a:r>
            <a:endParaRPr b="1" sz="1800">
              <a:latin typeface="Corbel"/>
              <a:ea typeface="Corbel"/>
              <a:cs typeface="Corbel"/>
              <a:sym typeface="Corbel"/>
            </a:endParaRPr>
          </a:p>
          <a:p>
            <a:pPr indent="0" lvl="0" marL="0" rtl="0" algn="l">
              <a:lnSpc>
                <a:spcPct val="115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Tenta perguntar-te:</a:t>
            </a:r>
            <a:br>
              <a:rPr lang="es-ES" sz="1800">
                <a:latin typeface="Corbel"/>
                <a:ea typeface="Corbel"/>
                <a:cs typeface="Corbel"/>
                <a:sym typeface="Corbel"/>
              </a:rPr>
            </a:b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 • “O que poderão eles estar a sentir?”</a:t>
            </a:r>
            <a:br>
              <a:rPr lang="es-ES" sz="1800">
                <a:latin typeface="Corbel"/>
                <a:ea typeface="Corbel"/>
                <a:cs typeface="Corbel"/>
                <a:sym typeface="Corbel"/>
              </a:rPr>
            </a:b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 • “Que necessidade não está a ser satisfeita?”</a:t>
            </a:r>
            <a:br>
              <a:rPr lang="es-ES" sz="1800">
                <a:latin typeface="Corbel"/>
                <a:ea typeface="Corbel"/>
                <a:cs typeface="Corbel"/>
                <a:sym typeface="Corbel"/>
              </a:rPr>
            </a:b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 • “Como gostaria de ser abordado se estivesse no lugar deles?”</a:t>
            </a:r>
            <a:endParaRPr sz="1800">
              <a:latin typeface="Corbel"/>
              <a:ea typeface="Corbel"/>
              <a:cs typeface="Corbel"/>
              <a:sym typeface="Corbel"/>
            </a:endParaRPr>
          </a:p>
          <a:p>
            <a:pPr indent="0" lvl="0" marL="0" rtl="0" algn="l">
              <a:lnSpc>
                <a:spcPct val="115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Empatia não significa concordar — significa criar ligação.</a:t>
            </a:r>
            <a:endParaRPr sz="1100">
              <a:solidFill>
                <a:schemeClr val="dk1"/>
              </a:solidFill>
            </a:endParaRPr>
          </a:p>
          <a:p>
            <a:pPr indent="0" lvl="0" marL="0" marR="0" rtl="0" algn="l">
              <a:spcBef>
                <a:spcPts val="1500"/>
              </a:spcBef>
              <a:spcAft>
                <a:spcPts val="0"/>
              </a:spcAft>
              <a:buNone/>
            </a:pPr>
            <a:r>
              <a:t/>
            </a:r>
            <a:endParaRPr b="1" sz="1800"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descr="Gente de negocios feliz disfrutando de la fiesta de la oficina" id="174" name="Google Shape;174;p9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6941350" y="1689100"/>
            <a:ext cx="4869650" cy="40606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5" name="Google Shape;175;p9" title="transferir.png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8820150" y="5829298"/>
            <a:ext cx="3371850" cy="1028700"/>
          </a:xfrm>
          <a:prstGeom prst="rect">
            <a:avLst/>
          </a:prstGeom>
          <a:noFill/>
          <a:ln>
            <a:noFill/>
          </a:ln>
        </p:spPr>
      </p:pic>
      <p:sp>
        <p:nvSpPr>
          <p:cNvPr id="176" name="Google Shape;176;p9"/>
          <p:cNvSpPr txBox="1"/>
          <p:nvPr/>
        </p:nvSpPr>
        <p:spPr>
          <a:xfrm>
            <a:off x="850950" y="342900"/>
            <a:ext cx="10744200" cy="8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267"/>
              <a:buFont typeface="Corbel"/>
              <a:buNone/>
            </a:pPr>
            <a:r>
              <a:rPr lang="es-ES" sz="3600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  <a:t>COMPETÊNCIAS - RESOLUÇÃO DE CONFLITOS</a:t>
            </a:r>
            <a:endParaRPr b="0" i="0" sz="3600" u="none" cap="none" strike="noStrike">
              <a:solidFill>
                <a:srgbClr val="FFFFFF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</p:spTree>
  </p:cSld>
  <p:clrMapOvr>
    <a:masterClrMapping/>
  </p:clrMapOvr>
  <p:transition spd="med">
    <p:fade/>
  </p:transition>
</p:sld>
</file>

<file path=ppt/theme/theme1.xml><?xml version="1.0" encoding="utf-8"?>
<a:theme xmlns:a="http://schemas.openxmlformats.org/drawingml/2006/main" xmlns:r="http://schemas.openxmlformats.org/officeDocument/2006/relationships" name="Frame">
  <a:themeElements>
    <a:clrScheme name="Frame">
      <a:dk1>
        <a:srgbClr val="000000"/>
      </a:dk1>
      <a:lt1>
        <a:srgbClr val="FFFFFF"/>
      </a:lt1>
      <a:dk2>
        <a:srgbClr val="545454"/>
      </a:dk2>
      <a:lt2>
        <a:srgbClr val="BFBFBF"/>
      </a:lt2>
      <a:accent1>
        <a:srgbClr val="40BAD2"/>
      </a:accent1>
      <a:accent2>
        <a:srgbClr val="FAB900"/>
      </a:accent2>
      <a:accent3>
        <a:srgbClr val="90BB23"/>
      </a:accent3>
      <a:accent4>
        <a:srgbClr val="EE7008"/>
      </a:accent4>
      <a:accent5>
        <a:srgbClr val="1AB39F"/>
      </a:accent5>
      <a:accent6>
        <a:srgbClr val="D5393D"/>
      </a:accent6>
      <a:hlink>
        <a:srgbClr val="90BB23"/>
      </a:hlink>
      <a:folHlink>
        <a:srgbClr val="EE7008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2019-04-23T12:14:49Z</dcterms:created>
  <dc:creator>I and F</dc:creator>
</cp:coreProperties>
</file>